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7.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diagrams/data2.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292" r:id="rId4"/>
    <p:sldMasterId id="2147484321" r:id="rId5"/>
    <p:sldMasterId id="2147483674" r:id="rId6"/>
    <p:sldMasterId id="2147484042" r:id="rId7"/>
    <p:sldMasterId id="2147484339" r:id="rId8"/>
    <p:sldMasterId id="2147484341" r:id="rId9"/>
    <p:sldMasterId id="2147484360" r:id="rId10"/>
    <p:sldMasterId id="2147484363" r:id="rId11"/>
  </p:sldMasterIdLst>
  <p:notesMasterIdLst>
    <p:notesMasterId r:id="rId80"/>
  </p:notesMasterIdLst>
  <p:handoutMasterIdLst>
    <p:handoutMasterId r:id="rId81"/>
  </p:handoutMasterIdLst>
  <p:sldIdLst>
    <p:sldId id="437" r:id="rId12"/>
    <p:sldId id="526" r:id="rId13"/>
    <p:sldId id="615" r:id="rId14"/>
    <p:sldId id="616" r:id="rId15"/>
    <p:sldId id="460" r:id="rId16"/>
    <p:sldId id="566" r:id="rId17"/>
    <p:sldId id="614" r:id="rId18"/>
    <p:sldId id="567" r:id="rId19"/>
    <p:sldId id="568" r:id="rId20"/>
    <p:sldId id="468" r:id="rId21"/>
    <p:sldId id="617" r:id="rId22"/>
    <p:sldId id="618" r:id="rId23"/>
    <p:sldId id="619" r:id="rId24"/>
    <p:sldId id="538" r:id="rId25"/>
    <p:sldId id="539" r:id="rId26"/>
    <p:sldId id="620" r:id="rId27"/>
    <p:sldId id="529" r:id="rId28"/>
    <p:sldId id="530" r:id="rId29"/>
    <p:sldId id="531" r:id="rId30"/>
    <p:sldId id="483" r:id="rId31"/>
    <p:sldId id="621" r:id="rId32"/>
    <p:sldId id="622" r:id="rId33"/>
    <p:sldId id="623" r:id="rId34"/>
    <p:sldId id="624" r:id="rId35"/>
    <p:sldId id="528" r:id="rId36"/>
    <p:sldId id="625" r:id="rId37"/>
    <p:sldId id="626" r:id="rId38"/>
    <p:sldId id="627" r:id="rId39"/>
    <p:sldId id="628" r:id="rId40"/>
    <p:sldId id="629" r:id="rId41"/>
    <p:sldId id="507" r:id="rId42"/>
    <p:sldId id="520" r:id="rId43"/>
    <p:sldId id="508" r:id="rId44"/>
    <p:sldId id="533" r:id="rId45"/>
    <p:sldId id="534" r:id="rId46"/>
    <p:sldId id="535" r:id="rId47"/>
    <p:sldId id="477" r:id="rId48"/>
    <p:sldId id="478" r:id="rId49"/>
    <p:sldId id="479" r:id="rId50"/>
    <p:sldId id="630" r:id="rId51"/>
    <p:sldId id="631" r:id="rId52"/>
    <p:sldId id="632" r:id="rId53"/>
    <p:sldId id="633" r:id="rId54"/>
    <p:sldId id="634" r:id="rId55"/>
    <p:sldId id="506" r:id="rId56"/>
    <p:sldId id="511" r:id="rId57"/>
    <p:sldId id="514" r:id="rId58"/>
    <p:sldId id="515" r:id="rId59"/>
    <p:sldId id="516" r:id="rId60"/>
    <p:sldId id="517" r:id="rId61"/>
    <p:sldId id="518" r:id="rId62"/>
    <p:sldId id="519" r:id="rId63"/>
    <p:sldId id="536" r:id="rId64"/>
    <p:sldId id="537" r:id="rId65"/>
    <p:sldId id="635" r:id="rId66"/>
    <p:sldId id="544" r:id="rId67"/>
    <p:sldId id="542" r:id="rId68"/>
    <p:sldId id="543" r:id="rId69"/>
    <p:sldId id="545" r:id="rId70"/>
    <p:sldId id="546" r:id="rId71"/>
    <p:sldId id="636" r:id="rId72"/>
    <p:sldId id="637" r:id="rId73"/>
    <p:sldId id="504" r:id="rId74"/>
    <p:sldId id="523" r:id="rId75"/>
    <p:sldId id="524" r:id="rId76"/>
    <p:sldId id="525" r:id="rId77"/>
    <p:sldId id="465" r:id="rId78"/>
    <p:sldId id="505" r:id="rId79"/>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umeta Edmonds, Rebecca" initials="ZER" lastIdx="26" clrIdx="0"/>
  <p:cmAuthor id="2" name="Pfannenstiel, Kathleen" initials="PK" lastIdx="5" clrIdx="1"/>
  <p:cmAuthor id="3" name="Garcia, Marie (Joyce)" initials="GM(" lastIdx="12" clrIdx="2"/>
  <p:cmAuthor id="4" name="Sarah Arden" initials="sva" lastIdx="1" clrIdx="3"/>
  <p:cmAuthor id="5" name="Sarah Arden" initials="sva [2]" lastIdx="1" clrIdx="4"/>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2E4488"/>
    <a:srgbClr val="30558C"/>
    <a:srgbClr val="7098C2"/>
    <a:srgbClr val="336195"/>
    <a:srgbClr val="949494"/>
    <a:srgbClr val="000000"/>
    <a:srgbClr val="FDB813"/>
    <a:srgbClr val="FFC425"/>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70068" autoAdjust="0"/>
  </p:normalViewPr>
  <p:slideViewPr>
    <p:cSldViewPr snapToGrid="0">
      <p:cViewPr varScale="1">
        <p:scale>
          <a:sx n="83" d="100"/>
          <a:sy n="83" d="100"/>
        </p:scale>
        <p:origin x="1920" y="192"/>
      </p:cViewPr>
      <p:guideLst>
        <p:guide orient="horz" pos="2160"/>
        <p:guide pos="2880"/>
      </p:guideLst>
    </p:cSldViewPr>
  </p:slideViewPr>
  <p:outlineViewPr>
    <p:cViewPr>
      <p:scale>
        <a:sx n="33" d="100"/>
        <a:sy n="33" d="100"/>
      </p:scale>
      <p:origin x="0" y="-26208"/>
    </p:cViewPr>
  </p:outlineViewPr>
  <p:notesTextViewPr>
    <p:cViewPr>
      <p:scale>
        <a:sx n="125" d="100"/>
        <a:sy n="125" d="100"/>
      </p:scale>
      <p:origin x="0" y="0"/>
    </p:cViewPr>
  </p:notesTextViewPr>
  <p:sorterViewPr>
    <p:cViewPr>
      <p:scale>
        <a:sx n="125" d="100"/>
        <a:sy n="125" d="100"/>
      </p:scale>
      <p:origin x="0" y="0"/>
    </p:cViewPr>
  </p:sorterViewPr>
  <p:notesViewPr>
    <p:cSldViewPr snapToGrid="0">
      <p:cViewPr varScale="1">
        <p:scale>
          <a:sx n="88" d="100"/>
          <a:sy n="88" d="100"/>
        </p:scale>
        <p:origin x="-3786"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viewProps" Target="viewProps.xml"/><Relationship Id="rId16" Type="http://schemas.openxmlformats.org/officeDocument/2006/relationships/slide" Target="slides/slide5.xml"/><Relationship Id="rId11" Type="http://schemas.openxmlformats.org/officeDocument/2006/relationships/slideMaster" Target="slideMasters/slideMaster8.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5" Type="http://schemas.openxmlformats.org/officeDocument/2006/relationships/slideMaster" Target="slideMasters/slideMaster2.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5.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7.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handoutMaster" Target="handoutMasters/handoutMaster1.xml"/><Relationship Id="rId86"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7" Type="http://schemas.openxmlformats.org/officeDocument/2006/relationships/slideMaster" Target="slideMasters/slideMaster4.xml"/><Relationship Id="rId71" Type="http://schemas.openxmlformats.org/officeDocument/2006/relationships/slide" Target="slides/slide60.xml"/><Relationship Id="rId2" Type="http://schemas.openxmlformats.org/officeDocument/2006/relationships/customXml" Target="../customXml/item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61" Type="http://schemas.openxmlformats.org/officeDocument/2006/relationships/slide" Target="slides/slide50.xml"/><Relationship Id="rId82" Type="http://schemas.openxmlformats.org/officeDocument/2006/relationships/commentAuthors" Target="commentAuthors.xml"/></Relationships>
</file>

<file path=ppt/diagrams/_rels/data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0.PNG"/><Relationship Id="rId1" Type="http://schemas.openxmlformats.org/officeDocument/2006/relationships/image" Target="../media/image7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05A168-5B24-41AD-B55A-22B8EA5F730E}"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2274E20A-2044-426B-8F40-2D910BD6F0E4}">
      <dgm:prSet phldrT="[Text]"/>
      <dgm:spPr>
        <a:ln>
          <a:solidFill>
            <a:schemeClr val="accent2"/>
          </a:solidFill>
        </a:ln>
      </dgm:spPr>
      <dgm:t>
        <a:bodyPr/>
        <a:lstStyle/>
        <a:p>
          <a:r>
            <a:rPr lang="en-US" dirty="0"/>
            <a:t>Multiplication</a:t>
          </a:r>
        </a:p>
      </dgm:t>
    </dgm:pt>
    <dgm:pt modelId="{566676ED-9C0A-49D0-80D5-45F9A69A70FC}" type="parTrans" cxnId="{F75EEAB8-CEF5-4FBA-80AE-49FBD56D2C29}">
      <dgm:prSet/>
      <dgm:spPr/>
      <dgm:t>
        <a:bodyPr/>
        <a:lstStyle/>
        <a:p>
          <a:endParaRPr lang="en-US"/>
        </a:p>
      </dgm:t>
    </dgm:pt>
    <dgm:pt modelId="{BB1EA6B3-67BF-491F-BF9F-B45AD83C8E1B}" type="sibTrans" cxnId="{F75EEAB8-CEF5-4FBA-80AE-49FBD56D2C29}">
      <dgm:prSet/>
      <dgm:spPr/>
      <dgm:t>
        <a:bodyPr/>
        <a:lstStyle/>
        <a:p>
          <a:endParaRPr lang="en-US"/>
        </a:p>
      </dgm:t>
    </dgm:pt>
    <dgm:pt modelId="{2B3B3C5B-9869-40F6-84B2-161EF02D8235}">
      <dgm:prSet phldrT="[Text]"/>
      <dgm:spPr/>
      <dgm:t>
        <a:bodyPr/>
        <a:lstStyle/>
        <a:p>
          <a:r>
            <a:rPr lang="en-US" dirty="0">
              <a:solidFill>
                <a:schemeClr val="accent2">
                  <a:lumMod val="20000"/>
                  <a:lumOff val="80000"/>
                </a:schemeClr>
              </a:solidFill>
            </a:rPr>
            <a:t>Student-friendly definition:</a:t>
          </a:r>
        </a:p>
        <a:p>
          <a:r>
            <a:rPr lang="en-US" dirty="0"/>
            <a:t>To increase an amount through repeated addition, arrays or equal-size groups </a:t>
          </a:r>
        </a:p>
      </dgm:t>
    </dgm:pt>
    <dgm:pt modelId="{1DC8B2D1-EC75-4253-9226-448982B2EBB5}" type="parTrans" cxnId="{26643B06-EC0B-4DC3-BE4F-E8C13ED43C5E}">
      <dgm:prSet/>
      <dgm:spPr/>
      <dgm:t>
        <a:bodyPr/>
        <a:lstStyle/>
        <a:p>
          <a:endParaRPr lang="en-US"/>
        </a:p>
      </dgm:t>
    </dgm:pt>
    <dgm:pt modelId="{EFC0E1C8-A19A-4716-8C82-F7D456DD584E}" type="sibTrans" cxnId="{26643B06-EC0B-4DC3-BE4F-E8C13ED43C5E}">
      <dgm:prSet/>
      <dgm:spPr/>
      <dgm:t>
        <a:bodyPr/>
        <a:lstStyle/>
        <a:p>
          <a:endParaRPr lang="en-US"/>
        </a:p>
      </dgm:t>
    </dgm:pt>
    <mc:AlternateContent xmlns:mc="http://schemas.openxmlformats.org/markup-compatibility/2006" xmlns:a14="http://schemas.microsoft.com/office/drawing/2010/main">
      <mc:Choice Requires="a14">
        <dgm:pt modelId="{63AE7C6A-2158-4479-806D-6693FDDB02C5}">
          <dgm:prSet phldrT="[Text]"/>
          <dgm:spPr/>
          <dgm:t>
            <a:bodyPr/>
            <a:lstStyle/>
            <a:p>
              <a:r>
                <a:rPr lang="en-US" dirty="0">
                  <a:solidFill>
                    <a:schemeClr val="accent2">
                      <a:lumMod val="20000"/>
                      <a:lumOff val="80000"/>
                    </a:schemeClr>
                  </a:solidFill>
                </a:rPr>
                <a:t>Picture or symbol:</a:t>
              </a:r>
            </a:p>
            <a:p>
              <a:r>
                <a:rPr lang="en-US" dirty="0"/>
                <a:t>4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3</a:t>
              </a:r>
            </a:p>
          </dgm:t>
        </dgm:pt>
      </mc:Choice>
      <mc:Fallback xmlns="">
        <dgm:pt modelId="{63AE7C6A-2158-4479-806D-6693FDDB02C5}">
          <dgm:prSet phldrT="[Text]"/>
          <dgm:spPr/>
          <dgm:t>
            <a:bodyPr/>
            <a:lstStyle/>
            <a:p>
              <a:r>
                <a:rPr lang="en-US" dirty="0" smtClean="0">
                  <a:solidFill>
                    <a:schemeClr val="accent2">
                      <a:lumMod val="20000"/>
                      <a:lumOff val="80000"/>
                    </a:schemeClr>
                  </a:solidFill>
                </a:rPr>
                <a:t>Picture </a:t>
              </a:r>
              <a:r>
                <a:rPr lang="en-US" dirty="0" smtClean="0">
                  <a:solidFill>
                    <a:schemeClr val="accent2">
                      <a:lumMod val="20000"/>
                      <a:lumOff val="80000"/>
                    </a:schemeClr>
                  </a:solidFill>
                </a:rPr>
                <a:t>or </a:t>
              </a:r>
              <a:r>
                <a:rPr lang="en-US" dirty="0" smtClean="0">
                  <a:solidFill>
                    <a:schemeClr val="accent2">
                      <a:lumMod val="20000"/>
                      <a:lumOff val="80000"/>
                    </a:schemeClr>
                  </a:solidFill>
                </a:rPr>
                <a:t>symbol:</a:t>
              </a:r>
            </a:p>
            <a:p>
              <a:r>
                <a:rPr lang="en-US" dirty="0" smtClean="0"/>
                <a:t>4 </a:t>
              </a:r>
              <a:r>
                <a:rPr lang="en-US" i="0" smtClean="0">
                  <a:latin typeface="Cambria Math" panose="02040503050406030204" pitchFamily="18" charset="0"/>
                  <a:ea typeface="Cambria Math" panose="02040503050406030204" pitchFamily="18" charset="0"/>
                </a:rPr>
                <a:t>×</a:t>
              </a:r>
              <a:r>
                <a:rPr lang="en-US" dirty="0" smtClean="0"/>
                <a:t> 3</a:t>
              </a:r>
              <a:endParaRPr lang="en-US" dirty="0"/>
            </a:p>
          </dgm:t>
        </dgm:pt>
      </mc:Fallback>
    </mc:AlternateContent>
    <dgm:pt modelId="{09BA5353-CA43-432C-8421-CE0577B37396}" type="parTrans" cxnId="{AA17933A-5FDF-4E9A-A017-7FF24852428E}">
      <dgm:prSet/>
      <dgm:spPr/>
      <dgm:t>
        <a:bodyPr/>
        <a:lstStyle/>
        <a:p>
          <a:endParaRPr lang="en-US"/>
        </a:p>
      </dgm:t>
    </dgm:pt>
    <dgm:pt modelId="{2C1DBB03-3845-4E13-ADC4-65DBF51DB110}" type="sibTrans" cxnId="{AA17933A-5FDF-4E9A-A017-7FF24852428E}">
      <dgm:prSet/>
      <dgm:spPr/>
      <dgm:t>
        <a:bodyPr/>
        <a:lstStyle/>
        <a:p>
          <a:endParaRPr lang="en-US"/>
        </a:p>
      </dgm:t>
    </dgm:pt>
    <mc:AlternateContent xmlns:mc="http://schemas.openxmlformats.org/markup-compatibility/2006" xmlns:a14="http://schemas.microsoft.com/office/drawing/2010/main">
      <mc:Choice Requires="a14">
        <dgm:pt modelId="{0FD39CCD-B47E-40A8-A0B7-CCAB1DF59370}">
          <dgm:prSet phldrT="[Text]"/>
          <dgm:spPr/>
          <dgm:t>
            <a:bodyPr/>
            <a:lstStyle/>
            <a:p>
              <a:r>
                <a:rPr lang="en-US" dirty="0">
                  <a:solidFill>
                    <a:schemeClr val="accent2">
                      <a:lumMod val="20000"/>
                      <a:lumOff val="80000"/>
                    </a:schemeClr>
                  </a:solidFill>
                </a:rPr>
                <a:t>Example:</a:t>
              </a:r>
            </a:p>
            <a:p>
              <a:r>
                <a:rPr lang="en-US" dirty="0"/>
                <a:t>4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3 or 3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4</a:t>
              </a:r>
            </a:p>
            <a:p>
              <a:r>
                <a:rPr lang="en-US" dirty="0"/>
                <a:t>4 groups of 3 or 3 groups of 4</a:t>
              </a:r>
            </a:p>
            <a:p>
              <a:r>
                <a:rPr lang="en-US" dirty="0"/>
                <a:t>4 + 4 + 4 = 3 + 3 + 3 + 3</a:t>
              </a:r>
            </a:p>
          </dgm:t>
        </dgm:pt>
      </mc:Choice>
      <mc:Fallback xmlns="">
        <dgm:pt modelId="{0FD39CCD-B47E-40A8-A0B7-CCAB1DF59370}">
          <dgm:prSet phldrT="[Text]"/>
          <dgm:spPr/>
          <dgm:t>
            <a:bodyPr/>
            <a:lstStyle/>
            <a:p>
              <a:r>
                <a:rPr lang="en-US" dirty="0" smtClean="0">
                  <a:solidFill>
                    <a:schemeClr val="accent2">
                      <a:lumMod val="20000"/>
                      <a:lumOff val="80000"/>
                    </a:schemeClr>
                  </a:solidFill>
                </a:rPr>
                <a:t>Example:</a:t>
              </a:r>
            </a:p>
            <a:p>
              <a:r>
                <a:rPr lang="en-US" dirty="0" smtClean="0"/>
                <a:t>4 </a:t>
              </a:r>
              <a:r>
                <a:rPr lang="en-US" i="0" smtClean="0">
                  <a:latin typeface="Cambria Math" panose="02040503050406030204" pitchFamily="18" charset="0"/>
                  <a:ea typeface="Cambria Math" panose="02040503050406030204" pitchFamily="18" charset="0"/>
                </a:rPr>
                <a:t>×</a:t>
              </a:r>
              <a:r>
                <a:rPr lang="en-US" dirty="0" smtClean="0"/>
                <a:t> </a:t>
              </a:r>
              <a:r>
                <a:rPr lang="en-US" dirty="0" smtClean="0"/>
                <a:t>3 or 3 </a:t>
              </a:r>
              <a:r>
                <a:rPr lang="en-US" i="0" smtClean="0">
                  <a:latin typeface="Cambria Math" panose="02040503050406030204" pitchFamily="18" charset="0"/>
                  <a:ea typeface="Cambria Math" panose="02040503050406030204" pitchFamily="18" charset="0"/>
                </a:rPr>
                <a:t>×</a:t>
              </a:r>
              <a:r>
                <a:rPr lang="en-US" dirty="0" smtClean="0"/>
                <a:t> </a:t>
              </a:r>
              <a:r>
                <a:rPr lang="en-US" dirty="0" smtClean="0"/>
                <a:t>4</a:t>
              </a:r>
            </a:p>
            <a:p>
              <a:r>
                <a:rPr lang="en-US" dirty="0" smtClean="0"/>
                <a:t>4 groups of 3 or 3 groups of 4</a:t>
              </a:r>
            </a:p>
            <a:p>
              <a:r>
                <a:rPr lang="en-US" dirty="0" smtClean="0"/>
                <a:t>4 + 4 + 4 = 3 + 3 + 3 + 3</a:t>
              </a:r>
              <a:endParaRPr lang="en-US" dirty="0"/>
            </a:p>
          </dgm:t>
        </dgm:pt>
      </mc:Fallback>
    </mc:AlternateContent>
    <dgm:pt modelId="{C6115221-E256-4854-A069-D9C1535FEDCC}" type="parTrans" cxnId="{574CD0F4-8DFC-44C0-8D9E-94B251118039}">
      <dgm:prSet/>
      <dgm:spPr/>
      <dgm:t>
        <a:bodyPr/>
        <a:lstStyle/>
        <a:p>
          <a:endParaRPr lang="en-US"/>
        </a:p>
      </dgm:t>
    </dgm:pt>
    <dgm:pt modelId="{E749F6CE-E052-45E9-8ACC-4A652F97CF1B}" type="sibTrans" cxnId="{574CD0F4-8DFC-44C0-8D9E-94B251118039}">
      <dgm:prSet/>
      <dgm:spPr/>
      <dgm:t>
        <a:bodyPr/>
        <a:lstStyle/>
        <a:p>
          <a:endParaRPr lang="en-US"/>
        </a:p>
      </dgm:t>
    </dgm:pt>
    <mc:AlternateContent xmlns:mc="http://schemas.openxmlformats.org/markup-compatibility/2006" xmlns:a14="http://schemas.microsoft.com/office/drawing/2010/main">
      <mc:Choice Requires="a14">
        <dgm:pt modelId="{969E776D-340C-4686-B91C-7070775FAF1B}">
          <dgm:prSet phldrT="[Text]"/>
          <dgm:spPr/>
          <dgm:t>
            <a:bodyPr/>
            <a:lstStyle/>
            <a:p>
              <a:r>
                <a:rPr lang="en-US" dirty="0">
                  <a:solidFill>
                    <a:schemeClr val="accent2">
                      <a:lumMod val="20000"/>
                      <a:lumOff val="80000"/>
                    </a:schemeClr>
                  </a:solidFill>
                </a:rPr>
                <a:t>Nonexample:</a:t>
              </a:r>
            </a:p>
            <a:p>
              <a:r>
                <a:rPr lang="en-US" dirty="0"/>
                <a:t>12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3</a:t>
              </a:r>
            </a:p>
            <a:p>
              <a:r>
                <a:rPr lang="en-US" dirty="0"/>
                <a:t>3 + 4</a:t>
              </a:r>
            </a:p>
          </dgm:t>
        </dgm:pt>
      </mc:Choice>
      <mc:Fallback xmlns="">
        <dgm:pt modelId="{969E776D-340C-4686-B91C-7070775FAF1B}">
          <dgm:prSet phldrT="[Text]"/>
          <dgm:spPr/>
          <dgm:t>
            <a:bodyPr/>
            <a:lstStyle/>
            <a:p>
              <a:r>
                <a:rPr lang="en-US" dirty="0" err="1" smtClean="0">
                  <a:solidFill>
                    <a:schemeClr val="accent2">
                      <a:lumMod val="20000"/>
                      <a:lumOff val="80000"/>
                    </a:schemeClr>
                  </a:solidFill>
                </a:rPr>
                <a:t>Nonexample</a:t>
              </a:r>
              <a:r>
                <a:rPr lang="en-US" dirty="0" smtClean="0">
                  <a:solidFill>
                    <a:schemeClr val="accent2">
                      <a:lumMod val="20000"/>
                      <a:lumOff val="80000"/>
                    </a:schemeClr>
                  </a:solidFill>
                </a:rPr>
                <a:t>:</a:t>
              </a:r>
            </a:p>
            <a:p>
              <a:r>
                <a:rPr lang="en-US" dirty="0" smtClean="0"/>
                <a:t>12 </a:t>
              </a:r>
              <a:r>
                <a:rPr lang="en-US" i="0" smtClean="0">
                  <a:latin typeface="Cambria Math" panose="02040503050406030204" pitchFamily="18" charset="0"/>
                  <a:ea typeface="Cambria Math" panose="02040503050406030204" pitchFamily="18" charset="0"/>
                </a:rPr>
                <a:t>÷</a:t>
              </a:r>
              <a:r>
                <a:rPr lang="en-US" dirty="0" smtClean="0"/>
                <a:t> 3</a:t>
              </a:r>
            </a:p>
            <a:p>
              <a:r>
                <a:rPr lang="en-US" dirty="0" smtClean="0"/>
                <a:t>3 + 4</a:t>
              </a:r>
              <a:endParaRPr lang="en-US" dirty="0"/>
            </a:p>
          </dgm:t>
        </dgm:pt>
      </mc:Fallback>
    </mc:AlternateContent>
    <dgm:pt modelId="{78F532E4-22FA-480E-92B1-75B48D4996FE}" type="parTrans" cxnId="{88E09916-576E-49FC-883E-FBCAB124880F}">
      <dgm:prSet/>
      <dgm:spPr/>
      <dgm:t>
        <a:bodyPr/>
        <a:lstStyle/>
        <a:p>
          <a:endParaRPr lang="en-US"/>
        </a:p>
      </dgm:t>
    </dgm:pt>
    <dgm:pt modelId="{84AAF07D-3E18-4670-A412-45E692BC22BC}" type="sibTrans" cxnId="{88E09916-576E-49FC-883E-FBCAB124880F}">
      <dgm:prSet/>
      <dgm:spPr/>
      <dgm:t>
        <a:bodyPr/>
        <a:lstStyle/>
        <a:p>
          <a:endParaRPr lang="en-US"/>
        </a:p>
      </dgm:t>
    </dgm:pt>
    <dgm:pt modelId="{57BA9BAA-74F9-4B09-8547-7393CF7A4507}" type="pres">
      <dgm:prSet presAssocID="{DD05A168-5B24-41AD-B55A-22B8EA5F730E}" presName="diagram" presStyleCnt="0">
        <dgm:presLayoutVars>
          <dgm:chMax val="1"/>
          <dgm:dir/>
          <dgm:animLvl val="ctr"/>
          <dgm:resizeHandles val="exact"/>
        </dgm:presLayoutVars>
      </dgm:prSet>
      <dgm:spPr/>
    </dgm:pt>
    <dgm:pt modelId="{3D360EAD-A40E-4BC0-B818-36AFF92968D5}" type="pres">
      <dgm:prSet presAssocID="{DD05A168-5B24-41AD-B55A-22B8EA5F730E}" presName="matrix" presStyleCnt="0"/>
      <dgm:spPr/>
    </dgm:pt>
    <dgm:pt modelId="{8A325B50-D7DB-4B7F-84D2-279CF4BC3C9F}" type="pres">
      <dgm:prSet presAssocID="{DD05A168-5B24-41AD-B55A-22B8EA5F730E}" presName="tile1" presStyleLbl="node1" presStyleIdx="0" presStyleCnt="4"/>
      <dgm:spPr/>
    </dgm:pt>
    <dgm:pt modelId="{2BA8121C-6B31-416D-BBF3-DD5D471715DF}" type="pres">
      <dgm:prSet presAssocID="{DD05A168-5B24-41AD-B55A-22B8EA5F730E}" presName="tile1text" presStyleLbl="node1" presStyleIdx="0" presStyleCnt="4">
        <dgm:presLayoutVars>
          <dgm:chMax val="0"/>
          <dgm:chPref val="0"/>
          <dgm:bulletEnabled val="1"/>
        </dgm:presLayoutVars>
      </dgm:prSet>
      <dgm:spPr/>
    </dgm:pt>
    <dgm:pt modelId="{EB71964B-260A-41EE-B0C1-D1231BAE5930}" type="pres">
      <dgm:prSet presAssocID="{DD05A168-5B24-41AD-B55A-22B8EA5F730E}" presName="tile2" presStyleLbl="node1" presStyleIdx="1" presStyleCnt="4"/>
      <dgm:spPr/>
    </dgm:pt>
    <dgm:pt modelId="{1F74C870-5323-4E1C-BC09-366499BB57D8}" type="pres">
      <dgm:prSet presAssocID="{DD05A168-5B24-41AD-B55A-22B8EA5F730E}" presName="tile2text" presStyleLbl="node1" presStyleIdx="1" presStyleCnt="4">
        <dgm:presLayoutVars>
          <dgm:chMax val="0"/>
          <dgm:chPref val="0"/>
          <dgm:bulletEnabled val="1"/>
        </dgm:presLayoutVars>
      </dgm:prSet>
      <dgm:spPr/>
    </dgm:pt>
    <dgm:pt modelId="{07D16681-254D-42FE-A5B0-D4192BD821F0}" type="pres">
      <dgm:prSet presAssocID="{DD05A168-5B24-41AD-B55A-22B8EA5F730E}" presName="tile3" presStyleLbl="node1" presStyleIdx="2" presStyleCnt="4"/>
      <dgm:spPr/>
    </dgm:pt>
    <dgm:pt modelId="{672BECAF-CCA2-4B7B-B41A-A34D08F59E67}" type="pres">
      <dgm:prSet presAssocID="{DD05A168-5B24-41AD-B55A-22B8EA5F730E}" presName="tile3text" presStyleLbl="node1" presStyleIdx="2" presStyleCnt="4">
        <dgm:presLayoutVars>
          <dgm:chMax val="0"/>
          <dgm:chPref val="0"/>
          <dgm:bulletEnabled val="1"/>
        </dgm:presLayoutVars>
      </dgm:prSet>
      <dgm:spPr/>
    </dgm:pt>
    <dgm:pt modelId="{BA53714C-9029-4AB4-9087-6C2915A5430A}" type="pres">
      <dgm:prSet presAssocID="{DD05A168-5B24-41AD-B55A-22B8EA5F730E}" presName="tile4" presStyleLbl="node1" presStyleIdx="3" presStyleCnt="4"/>
      <dgm:spPr/>
    </dgm:pt>
    <dgm:pt modelId="{61E8197F-997F-42E7-9320-A8380E63C39C}" type="pres">
      <dgm:prSet presAssocID="{DD05A168-5B24-41AD-B55A-22B8EA5F730E}" presName="tile4text" presStyleLbl="node1" presStyleIdx="3" presStyleCnt="4">
        <dgm:presLayoutVars>
          <dgm:chMax val="0"/>
          <dgm:chPref val="0"/>
          <dgm:bulletEnabled val="1"/>
        </dgm:presLayoutVars>
      </dgm:prSet>
      <dgm:spPr/>
    </dgm:pt>
    <dgm:pt modelId="{3C9F6156-5920-4A73-A099-C125F7C527DE}" type="pres">
      <dgm:prSet presAssocID="{DD05A168-5B24-41AD-B55A-22B8EA5F730E}" presName="centerTile" presStyleLbl="fgShp" presStyleIdx="0" presStyleCnt="1">
        <dgm:presLayoutVars>
          <dgm:chMax val="0"/>
          <dgm:chPref val="0"/>
        </dgm:presLayoutVars>
      </dgm:prSet>
      <dgm:spPr/>
    </dgm:pt>
  </dgm:ptLst>
  <dgm:cxnLst>
    <dgm:cxn modelId="{26643B06-EC0B-4DC3-BE4F-E8C13ED43C5E}" srcId="{2274E20A-2044-426B-8F40-2D910BD6F0E4}" destId="{2B3B3C5B-9869-40F6-84B2-161EF02D8235}" srcOrd="0" destOrd="0" parTransId="{1DC8B2D1-EC75-4253-9226-448982B2EBB5}" sibTransId="{EFC0E1C8-A19A-4716-8C82-F7D456DD584E}"/>
    <dgm:cxn modelId="{88E09916-576E-49FC-883E-FBCAB124880F}" srcId="{2274E20A-2044-426B-8F40-2D910BD6F0E4}" destId="{969E776D-340C-4686-B91C-7070775FAF1B}" srcOrd="3" destOrd="0" parTransId="{78F532E4-22FA-480E-92B1-75B48D4996FE}" sibTransId="{84AAF07D-3E18-4670-A412-45E692BC22BC}"/>
    <dgm:cxn modelId="{7AE0081C-F366-4A49-95AE-2978A01EB557}" type="presOf" srcId="{2B3B3C5B-9869-40F6-84B2-161EF02D8235}" destId="{8A325B50-D7DB-4B7F-84D2-279CF4BC3C9F}" srcOrd="0" destOrd="0" presId="urn:microsoft.com/office/officeart/2005/8/layout/matrix1"/>
    <dgm:cxn modelId="{902DA532-50AA-4624-9E81-8C2A7C264A94}" type="presOf" srcId="{63AE7C6A-2158-4479-806D-6693FDDB02C5}" destId="{1F74C870-5323-4E1C-BC09-366499BB57D8}" srcOrd="1" destOrd="0" presId="urn:microsoft.com/office/officeart/2005/8/layout/matrix1"/>
    <dgm:cxn modelId="{AA17933A-5FDF-4E9A-A017-7FF24852428E}" srcId="{2274E20A-2044-426B-8F40-2D910BD6F0E4}" destId="{63AE7C6A-2158-4479-806D-6693FDDB02C5}" srcOrd="1" destOrd="0" parTransId="{09BA5353-CA43-432C-8421-CE0577B37396}" sibTransId="{2C1DBB03-3845-4E13-ADC4-65DBF51DB110}"/>
    <dgm:cxn modelId="{5F264147-0C46-4C90-B394-41B45C51C551}" type="presOf" srcId="{969E776D-340C-4686-B91C-7070775FAF1B}" destId="{BA53714C-9029-4AB4-9087-6C2915A5430A}" srcOrd="0" destOrd="0" presId="urn:microsoft.com/office/officeart/2005/8/layout/matrix1"/>
    <dgm:cxn modelId="{60536249-372A-4737-99FC-E0FC54D4FE90}" type="presOf" srcId="{969E776D-340C-4686-B91C-7070775FAF1B}" destId="{61E8197F-997F-42E7-9320-A8380E63C39C}" srcOrd="1" destOrd="0" presId="urn:microsoft.com/office/officeart/2005/8/layout/matrix1"/>
    <dgm:cxn modelId="{03C41E5E-161B-4C41-BE42-A2E84C3A8C59}" type="presOf" srcId="{0FD39CCD-B47E-40A8-A0B7-CCAB1DF59370}" destId="{672BECAF-CCA2-4B7B-B41A-A34D08F59E67}" srcOrd="1" destOrd="0" presId="urn:microsoft.com/office/officeart/2005/8/layout/matrix1"/>
    <dgm:cxn modelId="{2FF6067B-06FF-486D-99AC-72E6CC53EAD1}" type="presOf" srcId="{2274E20A-2044-426B-8F40-2D910BD6F0E4}" destId="{3C9F6156-5920-4A73-A099-C125F7C527DE}" srcOrd="0" destOrd="0" presId="urn:microsoft.com/office/officeart/2005/8/layout/matrix1"/>
    <dgm:cxn modelId="{F75EEAB8-CEF5-4FBA-80AE-49FBD56D2C29}" srcId="{DD05A168-5B24-41AD-B55A-22B8EA5F730E}" destId="{2274E20A-2044-426B-8F40-2D910BD6F0E4}" srcOrd="0" destOrd="0" parTransId="{566676ED-9C0A-49D0-80D5-45F9A69A70FC}" sibTransId="{BB1EA6B3-67BF-491F-BF9F-B45AD83C8E1B}"/>
    <dgm:cxn modelId="{5ED70AB9-C2F8-4879-ADC5-C0C2E17DDA70}" type="presOf" srcId="{2B3B3C5B-9869-40F6-84B2-161EF02D8235}" destId="{2BA8121C-6B31-416D-BBF3-DD5D471715DF}" srcOrd="1" destOrd="0" presId="urn:microsoft.com/office/officeart/2005/8/layout/matrix1"/>
    <dgm:cxn modelId="{3AF7D0C8-8F90-4230-BEA0-44B2B0516AE8}" type="presOf" srcId="{DD05A168-5B24-41AD-B55A-22B8EA5F730E}" destId="{57BA9BAA-74F9-4B09-8547-7393CF7A4507}" srcOrd="0" destOrd="0" presId="urn:microsoft.com/office/officeart/2005/8/layout/matrix1"/>
    <dgm:cxn modelId="{4BCE26DA-1F12-4FD2-9F0B-BE202DF0335C}" type="presOf" srcId="{63AE7C6A-2158-4479-806D-6693FDDB02C5}" destId="{EB71964B-260A-41EE-B0C1-D1231BAE5930}" srcOrd="0" destOrd="0" presId="urn:microsoft.com/office/officeart/2005/8/layout/matrix1"/>
    <dgm:cxn modelId="{574CD0F4-8DFC-44C0-8D9E-94B251118039}" srcId="{2274E20A-2044-426B-8F40-2D910BD6F0E4}" destId="{0FD39CCD-B47E-40A8-A0B7-CCAB1DF59370}" srcOrd="2" destOrd="0" parTransId="{C6115221-E256-4854-A069-D9C1535FEDCC}" sibTransId="{E749F6CE-E052-45E9-8ACC-4A652F97CF1B}"/>
    <dgm:cxn modelId="{13C3E2F7-DE03-4628-AD91-377FC273A60C}" type="presOf" srcId="{0FD39CCD-B47E-40A8-A0B7-CCAB1DF59370}" destId="{07D16681-254D-42FE-A5B0-D4192BD821F0}" srcOrd="0" destOrd="0" presId="urn:microsoft.com/office/officeart/2005/8/layout/matrix1"/>
    <dgm:cxn modelId="{419D3265-28E9-450D-A69C-0EEE94509A12}" type="presParOf" srcId="{57BA9BAA-74F9-4B09-8547-7393CF7A4507}" destId="{3D360EAD-A40E-4BC0-B818-36AFF92968D5}" srcOrd="0" destOrd="0" presId="urn:microsoft.com/office/officeart/2005/8/layout/matrix1"/>
    <dgm:cxn modelId="{3672D599-7ADC-4114-A70D-03216985EB9B}" type="presParOf" srcId="{3D360EAD-A40E-4BC0-B818-36AFF92968D5}" destId="{8A325B50-D7DB-4B7F-84D2-279CF4BC3C9F}" srcOrd="0" destOrd="0" presId="urn:microsoft.com/office/officeart/2005/8/layout/matrix1"/>
    <dgm:cxn modelId="{91F127F5-927F-4A0B-A1AA-E9E829B32D8D}" type="presParOf" srcId="{3D360EAD-A40E-4BC0-B818-36AFF92968D5}" destId="{2BA8121C-6B31-416D-BBF3-DD5D471715DF}" srcOrd="1" destOrd="0" presId="urn:microsoft.com/office/officeart/2005/8/layout/matrix1"/>
    <dgm:cxn modelId="{3B51D1F3-FBC4-495F-BE91-A7F5E4FAB249}" type="presParOf" srcId="{3D360EAD-A40E-4BC0-B818-36AFF92968D5}" destId="{EB71964B-260A-41EE-B0C1-D1231BAE5930}" srcOrd="2" destOrd="0" presId="urn:microsoft.com/office/officeart/2005/8/layout/matrix1"/>
    <dgm:cxn modelId="{30B28BC6-284B-40BA-A26C-04E252356AFA}" type="presParOf" srcId="{3D360EAD-A40E-4BC0-B818-36AFF92968D5}" destId="{1F74C870-5323-4E1C-BC09-366499BB57D8}" srcOrd="3" destOrd="0" presId="urn:microsoft.com/office/officeart/2005/8/layout/matrix1"/>
    <dgm:cxn modelId="{C7EFB11D-1786-4022-B1F0-2F560D19F6F4}" type="presParOf" srcId="{3D360EAD-A40E-4BC0-B818-36AFF92968D5}" destId="{07D16681-254D-42FE-A5B0-D4192BD821F0}" srcOrd="4" destOrd="0" presId="urn:microsoft.com/office/officeart/2005/8/layout/matrix1"/>
    <dgm:cxn modelId="{C9A6A8E5-828D-453A-92AE-3E9D62870F76}" type="presParOf" srcId="{3D360EAD-A40E-4BC0-B818-36AFF92968D5}" destId="{672BECAF-CCA2-4B7B-B41A-A34D08F59E67}" srcOrd="5" destOrd="0" presId="urn:microsoft.com/office/officeart/2005/8/layout/matrix1"/>
    <dgm:cxn modelId="{0EB94712-88A9-484D-BA19-ECF22F53A120}" type="presParOf" srcId="{3D360EAD-A40E-4BC0-B818-36AFF92968D5}" destId="{BA53714C-9029-4AB4-9087-6C2915A5430A}" srcOrd="6" destOrd="0" presId="urn:microsoft.com/office/officeart/2005/8/layout/matrix1"/>
    <dgm:cxn modelId="{03A96559-AB0A-4EB1-BD0A-0921B12DA3E4}" type="presParOf" srcId="{3D360EAD-A40E-4BC0-B818-36AFF92968D5}" destId="{61E8197F-997F-42E7-9320-A8380E63C39C}" srcOrd="7" destOrd="0" presId="urn:microsoft.com/office/officeart/2005/8/layout/matrix1"/>
    <dgm:cxn modelId="{18F528E0-2AB8-4798-B391-19BA3BB18135}" type="presParOf" srcId="{57BA9BAA-74F9-4B09-8547-7393CF7A4507}" destId="{3C9F6156-5920-4A73-A099-C125F7C527DE}" srcOrd="1" destOrd="0" presId="urn:microsoft.com/office/officeart/2005/8/layout/matrix1"/>
  </dgm:cxnLst>
  <dgm:bg/>
  <dgm:whole>
    <a:ln>
      <a:solidFill>
        <a:schemeClr val="accent2"/>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05A168-5B24-41AD-B55A-22B8EA5F730E}"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2274E20A-2044-426B-8F40-2D910BD6F0E4}">
      <dgm:prSet phldrT="[Text]"/>
      <dgm:spPr>
        <a:ln>
          <a:solidFill>
            <a:schemeClr val="accent2"/>
          </a:solidFill>
        </a:ln>
      </dgm:spPr>
      <dgm:t>
        <a:bodyPr/>
        <a:lstStyle/>
        <a:p>
          <a:r>
            <a:rPr lang="en-US" dirty="0"/>
            <a:t>Multiplication</a:t>
          </a:r>
        </a:p>
      </dgm:t>
    </dgm:pt>
    <dgm:pt modelId="{566676ED-9C0A-49D0-80D5-45F9A69A70FC}" type="parTrans" cxnId="{F75EEAB8-CEF5-4FBA-80AE-49FBD56D2C29}">
      <dgm:prSet/>
      <dgm:spPr/>
      <dgm:t>
        <a:bodyPr/>
        <a:lstStyle/>
        <a:p>
          <a:endParaRPr lang="en-US"/>
        </a:p>
      </dgm:t>
    </dgm:pt>
    <dgm:pt modelId="{BB1EA6B3-67BF-491F-BF9F-B45AD83C8E1B}" type="sibTrans" cxnId="{F75EEAB8-CEF5-4FBA-80AE-49FBD56D2C29}">
      <dgm:prSet/>
      <dgm:spPr/>
      <dgm:t>
        <a:bodyPr/>
        <a:lstStyle/>
        <a:p>
          <a:endParaRPr lang="en-US"/>
        </a:p>
      </dgm:t>
    </dgm:pt>
    <dgm:pt modelId="{2B3B3C5B-9869-40F6-84B2-161EF02D8235}">
      <dgm:prSet phldrT="[Text]"/>
      <dgm:spPr/>
      <dgm:t>
        <a:bodyPr/>
        <a:lstStyle/>
        <a:p>
          <a:r>
            <a:rPr lang="en-US" dirty="0">
              <a:solidFill>
                <a:schemeClr val="accent2">
                  <a:lumMod val="20000"/>
                  <a:lumOff val="80000"/>
                </a:schemeClr>
              </a:solidFill>
            </a:rPr>
            <a:t>Student-friendly definition:</a:t>
          </a:r>
        </a:p>
        <a:p>
          <a:r>
            <a:rPr lang="en-US" dirty="0"/>
            <a:t>To increase an amount through repeated addition, arrays or equal-size groups </a:t>
          </a:r>
        </a:p>
      </dgm:t>
    </dgm:pt>
    <dgm:pt modelId="{1DC8B2D1-EC75-4253-9226-448982B2EBB5}" type="parTrans" cxnId="{26643B06-EC0B-4DC3-BE4F-E8C13ED43C5E}">
      <dgm:prSet/>
      <dgm:spPr/>
      <dgm:t>
        <a:bodyPr/>
        <a:lstStyle/>
        <a:p>
          <a:endParaRPr lang="en-US"/>
        </a:p>
      </dgm:t>
    </dgm:pt>
    <dgm:pt modelId="{EFC0E1C8-A19A-4716-8C82-F7D456DD584E}" type="sibTrans" cxnId="{26643B06-EC0B-4DC3-BE4F-E8C13ED43C5E}">
      <dgm:prSet/>
      <dgm:spPr/>
      <dgm:t>
        <a:bodyPr/>
        <a:lstStyle/>
        <a:p>
          <a:endParaRPr lang="en-US"/>
        </a:p>
      </dgm:t>
    </dgm:pt>
    <dgm:pt modelId="{63AE7C6A-2158-4479-806D-6693FDDB02C5}">
      <dgm:prSet phldrT="[Text]"/>
      <dgm:spPr>
        <a:blipFill>
          <a:blip xmlns:r="http://schemas.openxmlformats.org/officeDocument/2006/relationships" r:embed="rId1"/>
          <a:stretch>
            <a:fillRect/>
          </a:stretch>
        </a:blipFill>
      </dgm:spPr>
      <dgm:t>
        <a:bodyPr/>
        <a:lstStyle/>
        <a:p>
          <a:r>
            <a:rPr lang="en-US">
              <a:noFill/>
            </a:rPr>
            <a:t> </a:t>
          </a:r>
        </a:p>
      </dgm:t>
    </dgm:pt>
    <dgm:pt modelId="{09BA5353-CA43-432C-8421-CE0577B37396}" type="parTrans" cxnId="{AA17933A-5FDF-4E9A-A017-7FF24852428E}">
      <dgm:prSet/>
      <dgm:spPr/>
      <dgm:t>
        <a:bodyPr/>
        <a:lstStyle/>
        <a:p>
          <a:endParaRPr lang="en-US"/>
        </a:p>
      </dgm:t>
    </dgm:pt>
    <dgm:pt modelId="{2C1DBB03-3845-4E13-ADC4-65DBF51DB110}" type="sibTrans" cxnId="{AA17933A-5FDF-4E9A-A017-7FF24852428E}">
      <dgm:prSet/>
      <dgm:spPr/>
      <dgm:t>
        <a:bodyPr/>
        <a:lstStyle/>
        <a:p>
          <a:endParaRPr lang="en-US"/>
        </a:p>
      </dgm:t>
    </dgm:pt>
    <dgm:pt modelId="{0FD39CCD-B47E-40A8-A0B7-CCAB1DF59370}">
      <dgm:prSet phldrT="[Text]"/>
      <dgm:spPr>
        <a:blipFill>
          <a:blip xmlns:r="http://schemas.openxmlformats.org/officeDocument/2006/relationships" r:embed="rId2"/>
          <a:stretch>
            <a:fillRect/>
          </a:stretch>
        </a:blipFill>
      </dgm:spPr>
      <dgm:t>
        <a:bodyPr/>
        <a:lstStyle/>
        <a:p>
          <a:r>
            <a:rPr lang="en-US">
              <a:noFill/>
            </a:rPr>
            <a:t> </a:t>
          </a:r>
        </a:p>
      </dgm:t>
    </dgm:pt>
    <dgm:pt modelId="{C6115221-E256-4854-A069-D9C1535FEDCC}" type="parTrans" cxnId="{574CD0F4-8DFC-44C0-8D9E-94B251118039}">
      <dgm:prSet/>
      <dgm:spPr/>
      <dgm:t>
        <a:bodyPr/>
        <a:lstStyle/>
        <a:p>
          <a:endParaRPr lang="en-US"/>
        </a:p>
      </dgm:t>
    </dgm:pt>
    <dgm:pt modelId="{E749F6CE-E052-45E9-8ACC-4A652F97CF1B}" type="sibTrans" cxnId="{574CD0F4-8DFC-44C0-8D9E-94B251118039}">
      <dgm:prSet/>
      <dgm:spPr/>
      <dgm:t>
        <a:bodyPr/>
        <a:lstStyle/>
        <a:p>
          <a:endParaRPr lang="en-US"/>
        </a:p>
      </dgm:t>
    </dgm:pt>
    <dgm:pt modelId="{969E776D-340C-4686-B91C-7070775FAF1B}">
      <dgm:prSet phldrT="[Text]"/>
      <dgm:spPr>
        <a:blipFill>
          <a:blip xmlns:r="http://schemas.openxmlformats.org/officeDocument/2006/relationships" r:embed="rId3"/>
          <a:stretch>
            <a:fillRect/>
          </a:stretch>
        </a:blipFill>
      </dgm:spPr>
      <dgm:t>
        <a:bodyPr/>
        <a:lstStyle/>
        <a:p>
          <a:r>
            <a:rPr lang="en-US">
              <a:noFill/>
            </a:rPr>
            <a:t> </a:t>
          </a:r>
        </a:p>
      </dgm:t>
    </dgm:pt>
    <dgm:pt modelId="{78F532E4-22FA-480E-92B1-75B48D4996FE}" type="parTrans" cxnId="{88E09916-576E-49FC-883E-FBCAB124880F}">
      <dgm:prSet/>
      <dgm:spPr/>
      <dgm:t>
        <a:bodyPr/>
        <a:lstStyle/>
        <a:p>
          <a:endParaRPr lang="en-US"/>
        </a:p>
      </dgm:t>
    </dgm:pt>
    <dgm:pt modelId="{84AAF07D-3E18-4670-A412-45E692BC22BC}" type="sibTrans" cxnId="{88E09916-576E-49FC-883E-FBCAB124880F}">
      <dgm:prSet/>
      <dgm:spPr/>
      <dgm:t>
        <a:bodyPr/>
        <a:lstStyle/>
        <a:p>
          <a:endParaRPr lang="en-US"/>
        </a:p>
      </dgm:t>
    </dgm:pt>
    <dgm:pt modelId="{57BA9BAA-74F9-4B09-8547-7393CF7A4507}" type="pres">
      <dgm:prSet presAssocID="{DD05A168-5B24-41AD-B55A-22B8EA5F730E}" presName="diagram" presStyleCnt="0">
        <dgm:presLayoutVars>
          <dgm:chMax val="1"/>
          <dgm:dir/>
          <dgm:animLvl val="ctr"/>
          <dgm:resizeHandles val="exact"/>
        </dgm:presLayoutVars>
      </dgm:prSet>
      <dgm:spPr/>
    </dgm:pt>
    <dgm:pt modelId="{3D360EAD-A40E-4BC0-B818-36AFF92968D5}" type="pres">
      <dgm:prSet presAssocID="{DD05A168-5B24-41AD-B55A-22B8EA5F730E}" presName="matrix" presStyleCnt="0"/>
      <dgm:spPr/>
    </dgm:pt>
    <dgm:pt modelId="{8A325B50-D7DB-4B7F-84D2-279CF4BC3C9F}" type="pres">
      <dgm:prSet presAssocID="{DD05A168-5B24-41AD-B55A-22B8EA5F730E}" presName="tile1" presStyleLbl="node1" presStyleIdx="0" presStyleCnt="4"/>
      <dgm:spPr/>
    </dgm:pt>
    <dgm:pt modelId="{2BA8121C-6B31-416D-BBF3-DD5D471715DF}" type="pres">
      <dgm:prSet presAssocID="{DD05A168-5B24-41AD-B55A-22B8EA5F730E}" presName="tile1text" presStyleLbl="node1" presStyleIdx="0" presStyleCnt="4">
        <dgm:presLayoutVars>
          <dgm:chMax val="0"/>
          <dgm:chPref val="0"/>
          <dgm:bulletEnabled val="1"/>
        </dgm:presLayoutVars>
      </dgm:prSet>
      <dgm:spPr/>
    </dgm:pt>
    <dgm:pt modelId="{EB71964B-260A-41EE-B0C1-D1231BAE5930}" type="pres">
      <dgm:prSet presAssocID="{DD05A168-5B24-41AD-B55A-22B8EA5F730E}" presName="tile2" presStyleLbl="node1" presStyleIdx="1" presStyleCnt="4"/>
      <dgm:spPr/>
    </dgm:pt>
    <dgm:pt modelId="{1F74C870-5323-4E1C-BC09-366499BB57D8}" type="pres">
      <dgm:prSet presAssocID="{DD05A168-5B24-41AD-B55A-22B8EA5F730E}" presName="tile2text" presStyleLbl="node1" presStyleIdx="1" presStyleCnt="4">
        <dgm:presLayoutVars>
          <dgm:chMax val="0"/>
          <dgm:chPref val="0"/>
          <dgm:bulletEnabled val="1"/>
        </dgm:presLayoutVars>
      </dgm:prSet>
      <dgm:spPr/>
    </dgm:pt>
    <dgm:pt modelId="{07D16681-254D-42FE-A5B0-D4192BD821F0}" type="pres">
      <dgm:prSet presAssocID="{DD05A168-5B24-41AD-B55A-22B8EA5F730E}" presName="tile3" presStyleLbl="node1" presStyleIdx="2" presStyleCnt="4"/>
      <dgm:spPr/>
    </dgm:pt>
    <dgm:pt modelId="{672BECAF-CCA2-4B7B-B41A-A34D08F59E67}" type="pres">
      <dgm:prSet presAssocID="{DD05A168-5B24-41AD-B55A-22B8EA5F730E}" presName="tile3text" presStyleLbl="node1" presStyleIdx="2" presStyleCnt="4">
        <dgm:presLayoutVars>
          <dgm:chMax val="0"/>
          <dgm:chPref val="0"/>
          <dgm:bulletEnabled val="1"/>
        </dgm:presLayoutVars>
      </dgm:prSet>
      <dgm:spPr/>
    </dgm:pt>
    <dgm:pt modelId="{BA53714C-9029-4AB4-9087-6C2915A5430A}" type="pres">
      <dgm:prSet presAssocID="{DD05A168-5B24-41AD-B55A-22B8EA5F730E}" presName="tile4" presStyleLbl="node1" presStyleIdx="3" presStyleCnt="4"/>
      <dgm:spPr/>
    </dgm:pt>
    <dgm:pt modelId="{61E8197F-997F-42E7-9320-A8380E63C39C}" type="pres">
      <dgm:prSet presAssocID="{DD05A168-5B24-41AD-B55A-22B8EA5F730E}" presName="tile4text" presStyleLbl="node1" presStyleIdx="3" presStyleCnt="4">
        <dgm:presLayoutVars>
          <dgm:chMax val="0"/>
          <dgm:chPref val="0"/>
          <dgm:bulletEnabled val="1"/>
        </dgm:presLayoutVars>
      </dgm:prSet>
      <dgm:spPr/>
    </dgm:pt>
    <dgm:pt modelId="{3C9F6156-5920-4A73-A099-C125F7C527DE}" type="pres">
      <dgm:prSet presAssocID="{DD05A168-5B24-41AD-B55A-22B8EA5F730E}" presName="centerTile" presStyleLbl="fgShp" presStyleIdx="0" presStyleCnt="1">
        <dgm:presLayoutVars>
          <dgm:chMax val="0"/>
          <dgm:chPref val="0"/>
        </dgm:presLayoutVars>
      </dgm:prSet>
      <dgm:spPr/>
    </dgm:pt>
  </dgm:ptLst>
  <dgm:cxnLst>
    <dgm:cxn modelId="{26643B06-EC0B-4DC3-BE4F-E8C13ED43C5E}" srcId="{2274E20A-2044-426B-8F40-2D910BD6F0E4}" destId="{2B3B3C5B-9869-40F6-84B2-161EF02D8235}" srcOrd="0" destOrd="0" parTransId="{1DC8B2D1-EC75-4253-9226-448982B2EBB5}" sibTransId="{EFC0E1C8-A19A-4716-8C82-F7D456DD584E}"/>
    <dgm:cxn modelId="{88E09916-576E-49FC-883E-FBCAB124880F}" srcId="{2274E20A-2044-426B-8F40-2D910BD6F0E4}" destId="{969E776D-340C-4686-B91C-7070775FAF1B}" srcOrd="3" destOrd="0" parTransId="{78F532E4-22FA-480E-92B1-75B48D4996FE}" sibTransId="{84AAF07D-3E18-4670-A412-45E692BC22BC}"/>
    <dgm:cxn modelId="{7AE0081C-F366-4A49-95AE-2978A01EB557}" type="presOf" srcId="{2B3B3C5B-9869-40F6-84B2-161EF02D8235}" destId="{8A325B50-D7DB-4B7F-84D2-279CF4BC3C9F}" srcOrd="0" destOrd="0" presId="urn:microsoft.com/office/officeart/2005/8/layout/matrix1"/>
    <dgm:cxn modelId="{902DA532-50AA-4624-9E81-8C2A7C264A94}" type="presOf" srcId="{63AE7C6A-2158-4479-806D-6693FDDB02C5}" destId="{1F74C870-5323-4E1C-BC09-366499BB57D8}" srcOrd="1" destOrd="0" presId="urn:microsoft.com/office/officeart/2005/8/layout/matrix1"/>
    <dgm:cxn modelId="{AA17933A-5FDF-4E9A-A017-7FF24852428E}" srcId="{2274E20A-2044-426B-8F40-2D910BD6F0E4}" destId="{63AE7C6A-2158-4479-806D-6693FDDB02C5}" srcOrd="1" destOrd="0" parTransId="{09BA5353-CA43-432C-8421-CE0577B37396}" sibTransId="{2C1DBB03-3845-4E13-ADC4-65DBF51DB110}"/>
    <dgm:cxn modelId="{03C41E5E-161B-4C41-BE42-A2E84C3A8C59}" type="presOf" srcId="{0FD39CCD-B47E-40A8-A0B7-CCAB1DF59370}" destId="{672BECAF-CCA2-4B7B-B41A-A34D08F59E67}" srcOrd="1" destOrd="0" presId="urn:microsoft.com/office/officeart/2005/8/layout/matrix1"/>
    <dgm:cxn modelId="{5F264147-0C46-4C90-B394-41B45C51C551}" type="presOf" srcId="{969E776D-340C-4686-B91C-7070775FAF1B}" destId="{BA53714C-9029-4AB4-9087-6C2915A5430A}" srcOrd="0" destOrd="0" presId="urn:microsoft.com/office/officeart/2005/8/layout/matrix1"/>
    <dgm:cxn modelId="{60536249-372A-4737-99FC-E0FC54D4FE90}" type="presOf" srcId="{969E776D-340C-4686-B91C-7070775FAF1B}" destId="{61E8197F-997F-42E7-9320-A8380E63C39C}" srcOrd="1" destOrd="0" presId="urn:microsoft.com/office/officeart/2005/8/layout/matrix1"/>
    <dgm:cxn modelId="{2FF6067B-06FF-486D-99AC-72E6CC53EAD1}" type="presOf" srcId="{2274E20A-2044-426B-8F40-2D910BD6F0E4}" destId="{3C9F6156-5920-4A73-A099-C125F7C527DE}" srcOrd="0" destOrd="0" presId="urn:microsoft.com/office/officeart/2005/8/layout/matrix1"/>
    <dgm:cxn modelId="{F75EEAB8-CEF5-4FBA-80AE-49FBD56D2C29}" srcId="{DD05A168-5B24-41AD-B55A-22B8EA5F730E}" destId="{2274E20A-2044-426B-8F40-2D910BD6F0E4}" srcOrd="0" destOrd="0" parTransId="{566676ED-9C0A-49D0-80D5-45F9A69A70FC}" sibTransId="{BB1EA6B3-67BF-491F-BF9F-B45AD83C8E1B}"/>
    <dgm:cxn modelId="{5ED70AB9-C2F8-4879-ADC5-C0C2E17DDA70}" type="presOf" srcId="{2B3B3C5B-9869-40F6-84B2-161EF02D8235}" destId="{2BA8121C-6B31-416D-BBF3-DD5D471715DF}" srcOrd="1" destOrd="0" presId="urn:microsoft.com/office/officeart/2005/8/layout/matrix1"/>
    <dgm:cxn modelId="{3AF7D0C8-8F90-4230-BEA0-44B2B0516AE8}" type="presOf" srcId="{DD05A168-5B24-41AD-B55A-22B8EA5F730E}" destId="{57BA9BAA-74F9-4B09-8547-7393CF7A4507}" srcOrd="0" destOrd="0" presId="urn:microsoft.com/office/officeart/2005/8/layout/matrix1"/>
    <dgm:cxn modelId="{4BCE26DA-1F12-4FD2-9F0B-BE202DF0335C}" type="presOf" srcId="{63AE7C6A-2158-4479-806D-6693FDDB02C5}" destId="{EB71964B-260A-41EE-B0C1-D1231BAE5930}" srcOrd="0" destOrd="0" presId="urn:microsoft.com/office/officeart/2005/8/layout/matrix1"/>
    <dgm:cxn modelId="{574CD0F4-8DFC-44C0-8D9E-94B251118039}" srcId="{2274E20A-2044-426B-8F40-2D910BD6F0E4}" destId="{0FD39CCD-B47E-40A8-A0B7-CCAB1DF59370}" srcOrd="2" destOrd="0" parTransId="{C6115221-E256-4854-A069-D9C1535FEDCC}" sibTransId="{E749F6CE-E052-45E9-8ACC-4A652F97CF1B}"/>
    <dgm:cxn modelId="{13C3E2F7-DE03-4628-AD91-377FC273A60C}" type="presOf" srcId="{0FD39CCD-B47E-40A8-A0B7-CCAB1DF59370}" destId="{07D16681-254D-42FE-A5B0-D4192BD821F0}" srcOrd="0" destOrd="0" presId="urn:microsoft.com/office/officeart/2005/8/layout/matrix1"/>
    <dgm:cxn modelId="{419D3265-28E9-450D-A69C-0EEE94509A12}" type="presParOf" srcId="{57BA9BAA-74F9-4B09-8547-7393CF7A4507}" destId="{3D360EAD-A40E-4BC0-B818-36AFF92968D5}" srcOrd="0" destOrd="0" presId="urn:microsoft.com/office/officeart/2005/8/layout/matrix1"/>
    <dgm:cxn modelId="{3672D599-7ADC-4114-A70D-03216985EB9B}" type="presParOf" srcId="{3D360EAD-A40E-4BC0-B818-36AFF92968D5}" destId="{8A325B50-D7DB-4B7F-84D2-279CF4BC3C9F}" srcOrd="0" destOrd="0" presId="urn:microsoft.com/office/officeart/2005/8/layout/matrix1"/>
    <dgm:cxn modelId="{91F127F5-927F-4A0B-A1AA-E9E829B32D8D}" type="presParOf" srcId="{3D360EAD-A40E-4BC0-B818-36AFF92968D5}" destId="{2BA8121C-6B31-416D-BBF3-DD5D471715DF}" srcOrd="1" destOrd="0" presId="urn:microsoft.com/office/officeart/2005/8/layout/matrix1"/>
    <dgm:cxn modelId="{3B51D1F3-FBC4-495F-BE91-A7F5E4FAB249}" type="presParOf" srcId="{3D360EAD-A40E-4BC0-B818-36AFF92968D5}" destId="{EB71964B-260A-41EE-B0C1-D1231BAE5930}" srcOrd="2" destOrd="0" presId="urn:microsoft.com/office/officeart/2005/8/layout/matrix1"/>
    <dgm:cxn modelId="{30B28BC6-284B-40BA-A26C-04E252356AFA}" type="presParOf" srcId="{3D360EAD-A40E-4BC0-B818-36AFF92968D5}" destId="{1F74C870-5323-4E1C-BC09-366499BB57D8}" srcOrd="3" destOrd="0" presId="urn:microsoft.com/office/officeart/2005/8/layout/matrix1"/>
    <dgm:cxn modelId="{C7EFB11D-1786-4022-B1F0-2F560D19F6F4}" type="presParOf" srcId="{3D360EAD-A40E-4BC0-B818-36AFF92968D5}" destId="{07D16681-254D-42FE-A5B0-D4192BD821F0}" srcOrd="4" destOrd="0" presId="urn:microsoft.com/office/officeart/2005/8/layout/matrix1"/>
    <dgm:cxn modelId="{C9A6A8E5-828D-453A-92AE-3E9D62870F76}" type="presParOf" srcId="{3D360EAD-A40E-4BC0-B818-36AFF92968D5}" destId="{672BECAF-CCA2-4B7B-B41A-A34D08F59E67}" srcOrd="5" destOrd="0" presId="urn:microsoft.com/office/officeart/2005/8/layout/matrix1"/>
    <dgm:cxn modelId="{0EB94712-88A9-484D-BA19-ECF22F53A120}" type="presParOf" srcId="{3D360EAD-A40E-4BC0-B818-36AFF92968D5}" destId="{BA53714C-9029-4AB4-9087-6C2915A5430A}" srcOrd="6" destOrd="0" presId="urn:microsoft.com/office/officeart/2005/8/layout/matrix1"/>
    <dgm:cxn modelId="{03A96559-AB0A-4EB1-BD0A-0921B12DA3E4}" type="presParOf" srcId="{3D360EAD-A40E-4BC0-B818-36AFF92968D5}" destId="{61E8197F-997F-42E7-9320-A8380E63C39C}" srcOrd="7" destOrd="0" presId="urn:microsoft.com/office/officeart/2005/8/layout/matrix1"/>
    <dgm:cxn modelId="{18F528E0-2AB8-4798-B391-19BA3BB18135}" type="presParOf" srcId="{57BA9BAA-74F9-4B09-8547-7393CF7A4507}" destId="{3C9F6156-5920-4A73-A099-C125F7C527DE}" srcOrd="1" destOrd="0" presId="urn:microsoft.com/office/officeart/2005/8/layout/matrix1"/>
  </dgm:cxnLst>
  <dgm:bg/>
  <dgm:whole>
    <a:ln>
      <a:solidFill>
        <a:schemeClr val="accent2"/>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05A168-5B24-41AD-B55A-22B8EA5F730E}"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2274E20A-2044-426B-8F40-2D910BD6F0E4}">
      <dgm:prSet phldrT="[Text]"/>
      <dgm:spPr>
        <a:ln>
          <a:solidFill>
            <a:schemeClr val="accent2"/>
          </a:solidFill>
        </a:ln>
      </dgm:spPr>
      <dgm:t>
        <a:bodyPr/>
        <a:lstStyle/>
        <a:p>
          <a:endParaRPr lang="en-US" dirty="0"/>
        </a:p>
      </dgm:t>
    </dgm:pt>
    <dgm:pt modelId="{566676ED-9C0A-49D0-80D5-45F9A69A70FC}" type="parTrans" cxnId="{F75EEAB8-CEF5-4FBA-80AE-49FBD56D2C29}">
      <dgm:prSet/>
      <dgm:spPr/>
      <dgm:t>
        <a:bodyPr/>
        <a:lstStyle/>
        <a:p>
          <a:endParaRPr lang="en-US"/>
        </a:p>
      </dgm:t>
    </dgm:pt>
    <dgm:pt modelId="{BB1EA6B3-67BF-491F-BF9F-B45AD83C8E1B}" type="sibTrans" cxnId="{F75EEAB8-CEF5-4FBA-80AE-49FBD56D2C29}">
      <dgm:prSet/>
      <dgm:spPr/>
      <dgm:t>
        <a:bodyPr/>
        <a:lstStyle/>
        <a:p>
          <a:endParaRPr lang="en-US"/>
        </a:p>
      </dgm:t>
    </dgm:pt>
    <dgm:pt modelId="{2B3B3C5B-9869-40F6-84B2-161EF02D8235}">
      <dgm:prSet phldrT="[Text]"/>
      <dgm:spPr/>
      <dgm:t>
        <a:bodyPr/>
        <a:lstStyle/>
        <a:p>
          <a:r>
            <a:rPr lang="en-US" dirty="0">
              <a:solidFill>
                <a:schemeClr val="accent2">
                  <a:lumMod val="20000"/>
                  <a:lumOff val="80000"/>
                </a:schemeClr>
              </a:solidFill>
            </a:rPr>
            <a:t>Student-friendly definition:</a:t>
          </a:r>
        </a:p>
        <a:p>
          <a:endParaRPr lang="en-US" dirty="0">
            <a:solidFill>
              <a:schemeClr val="accent2">
                <a:lumMod val="20000"/>
                <a:lumOff val="80000"/>
              </a:schemeClr>
            </a:solidFill>
          </a:endParaRPr>
        </a:p>
      </dgm:t>
    </dgm:pt>
    <dgm:pt modelId="{1DC8B2D1-EC75-4253-9226-448982B2EBB5}" type="parTrans" cxnId="{26643B06-EC0B-4DC3-BE4F-E8C13ED43C5E}">
      <dgm:prSet/>
      <dgm:spPr/>
      <dgm:t>
        <a:bodyPr/>
        <a:lstStyle/>
        <a:p>
          <a:endParaRPr lang="en-US"/>
        </a:p>
      </dgm:t>
    </dgm:pt>
    <dgm:pt modelId="{EFC0E1C8-A19A-4716-8C82-F7D456DD584E}" type="sibTrans" cxnId="{26643B06-EC0B-4DC3-BE4F-E8C13ED43C5E}">
      <dgm:prSet/>
      <dgm:spPr/>
      <dgm:t>
        <a:bodyPr/>
        <a:lstStyle/>
        <a:p>
          <a:endParaRPr lang="en-US"/>
        </a:p>
      </dgm:t>
    </dgm:pt>
    <dgm:pt modelId="{63AE7C6A-2158-4479-806D-6693FDDB02C5}">
      <dgm:prSet phldrT="[Text]"/>
      <dgm:spPr/>
      <dgm:t>
        <a:bodyPr/>
        <a:lstStyle/>
        <a:p>
          <a:r>
            <a:rPr lang="en-US" dirty="0">
              <a:solidFill>
                <a:schemeClr val="accent2">
                  <a:lumMod val="20000"/>
                  <a:lumOff val="80000"/>
                </a:schemeClr>
              </a:solidFill>
            </a:rPr>
            <a:t>Picture or symbol:</a:t>
          </a:r>
        </a:p>
        <a:p>
          <a:endParaRPr lang="en-US" dirty="0"/>
        </a:p>
      </dgm:t>
    </dgm:pt>
    <dgm:pt modelId="{09BA5353-CA43-432C-8421-CE0577B37396}" type="parTrans" cxnId="{AA17933A-5FDF-4E9A-A017-7FF24852428E}">
      <dgm:prSet/>
      <dgm:spPr/>
      <dgm:t>
        <a:bodyPr/>
        <a:lstStyle/>
        <a:p>
          <a:endParaRPr lang="en-US"/>
        </a:p>
      </dgm:t>
    </dgm:pt>
    <dgm:pt modelId="{2C1DBB03-3845-4E13-ADC4-65DBF51DB110}" type="sibTrans" cxnId="{AA17933A-5FDF-4E9A-A017-7FF24852428E}">
      <dgm:prSet/>
      <dgm:spPr/>
      <dgm:t>
        <a:bodyPr/>
        <a:lstStyle/>
        <a:p>
          <a:endParaRPr lang="en-US"/>
        </a:p>
      </dgm:t>
    </dgm:pt>
    <dgm:pt modelId="{0FD39CCD-B47E-40A8-A0B7-CCAB1DF59370}">
      <dgm:prSet phldrT="[Text]"/>
      <dgm:spPr/>
      <dgm:t>
        <a:bodyPr/>
        <a:lstStyle/>
        <a:p>
          <a:r>
            <a:rPr lang="en-US" dirty="0">
              <a:solidFill>
                <a:schemeClr val="accent2">
                  <a:lumMod val="20000"/>
                  <a:lumOff val="80000"/>
                </a:schemeClr>
              </a:solidFill>
            </a:rPr>
            <a:t>Example:</a:t>
          </a:r>
        </a:p>
        <a:p>
          <a:endParaRPr lang="en-US" dirty="0">
            <a:solidFill>
              <a:schemeClr val="accent2">
                <a:lumMod val="20000"/>
                <a:lumOff val="80000"/>
              </a:schemeClr>
            </a:solidFill>
          </a:endParaRPr>
        </a:p>
        <a:p>
          <a:endParaRPr lang="en-US" dirty="0">
            <a:solidFill>
              <a:schemeClr val="accent2">
                <a:lumMod val="20000"/>
                <a:lumOff val="80000"/>
              </a:schemeClr>
            </a:solidFill>
          </a:endParaRPr>
        </a:p>
        <a:p>
          <a:endParaRPr lang="en-US" dirty="0">
            <a:solidFill>
              <a:schemeClr val="accent2">
                <a:lumMod val="20000"/>
                <a:lumOff val="80000"/>
              </a:schemeClr>
            </a:solidFill>
          </a:endParaRPr>
        </a:p>
      </dgm:t>
    </dgm:pt>
    <dgm:pt modelId="{C6115221-E256-4854-A069-D9C1535FEDCC}" type="parTrans" cxnId="{574CD0F4-8DFC-44C0-8D9E-94B251118039}">
      <dgm:prSet/>
      <dgm:spPr/>
      <dgm:t>
        <a:bodyPr/>
        <a:lstStyle/>
        <a:p>
          <a:endParaRPr lang="en-US"/>
        </a:p>
      </dgm:t>
    </dgm:pt>
    <dgm:pt modelId="{E749F6CE-E052-45E9-8ACC-4A652F97CF1B}" type="sibTrans" cxnId="{574CD0F4-8DFC-44C0-8D9E-94B251118039}">
      <dgm:prSet/>
      <dgm:spPr/>
      <dgm:t>
        <a:bodyPr/>
        <a:lstStyle/>
        <a:p>
          <a:endParaRPr lang="en-US"/>
        </a:p>
      </dgm:t>
    </dgm:pt>
    <dgm:pt modelId="{969E776D-340C-4686-B91C-7070775FAF1B}">
      <dgm:prSet phldrT="[Text]"/>
      <dgm:spPr/>
      <dgm:t>
        <a:bodyPr/>
        <a:lstStyle/>
        <a:p>
          <a:r>
            <a:rPr lang="en-US" dirty="0">
              <a:solidFill>
                <a:schemeClr val="accent2">
                  <a:lumMod val="20000"/>
                  <a:lumOff val="80000"/>
                </a:schemeClr>
              </a:solidFill>
            </a:rPr>
            <a:t>Nonexample:</a:t>
          </a:r>
        </a:p>
        <a:p>
          <a:endParaRPr lang="en-US" dirty="0">
            <a:solidFill>
              <a:schemeClr val="accent2">
                <a:lumMod val="20000"/>
                <a:lumOff val="80000"/>
              </a:schemeClr>
            </a:solidFill>
          </a:endParaRPr>
        </a:p>
        <a:p>
          <a:endParaRPr lang="en-US" dirty="0">
            <a:solidFill>
              <a:schemeClr val="accent2">
                <a:lumMod val="20000"/>
                <a:lumOff val="80000"/>
              </a:schemeClr>
            </a:solidFill>
          </a:endParaRPr>
        </a:p>
        <a:p>
          <a:endParaRPr lang="en-US" dirty="0">
            <a:solidFill>
              <a:schemeClr val="accent2">
                <a:lumMod val="20000"/>
                <a:lumOff val="80000"/>
              </a:schemeClr>
            </a:solidFill>
          </a:endParaRPr>
        </a:p>
      </dgm:t>
    </dgm:pt>
    <dgm:pt modelId="{78F532E4-22FA-480E-92B1-75B48D4996FE}" type="parTrans" cxnId="{88E09916-576E-49FC-883E-FBCAB124880F}">
      <dgm:prSet/>
      <dgm:spPr/>
      <dgm:t>
        <a:bodyPr/>
        <a:lstStyle/>
        <a:p>
          <a:endParaRPr lang="en-US"/>
        </a:p>
      </dgm:t>
    </dgm:pt>
    <dgm:pt modelId="{84AAF07D-3E18-4670-A412-45E692BC22BC}" type="sibTrans" cxnId="{88E09916-576E-49FC-883E-FBCAB124880F}">
      <dgm:prSet/>
      <dgm:spPr/>
      <dgm:t>
        <a:bodyPr/>
        <a:lstStyle/>
        <a:p>
          <a:endParaRPr lang="en-US"/>
        </a:p>
      </dgm:t>
    </dgm:pt>
    <dgm:pt modelId="{57BA9BAA-74F9-4B09-8547-7393CF7A4507}" type="pres">
      <dgm:prSet presAssocID="{DD05A168-5B24-41AD-B55A-22B8EA5F730E}" presName="diagram" presStyleCnt="0">
        <dgm:presLayoutVars>
          <dgm:chMax val="1"/>
          <dgm:dir/>
          <dgm:animLvl val="ctr"/>
          <dgm:resizeHandles val="exact"/>
        </dgm:presLayoutVars>
      </dgm:prSet>
      <dgm:spPr/>
    </dgm:pt>
    <dgm:pt modelId="{3D360EAD-A40E-4BC0-B818-36AFF92968D5}" type="pres">
      <dgm:prSet presAssocID="{DD05A168-5B24-41AD-B55A-22B8EA5F730E}" presName="matrix" presStyleCnt="0"/>
      <dgm:spPr/>
    </dgm:pt>
    <dgm:pt modelId="{8A325B50-D7DB-4B7F-84D2-279CF4BC3C9F}" type="pres">
      <dgm:prSet presAssocID="{DD05A168-5B24-41AD-B55A-22B8EA5F730E}" presName="tile1" presStyleLbl="node1" presStyleIdx="0" presStyleCnt="4"/>
      <dgm:spPr/>
    </dgm:pt>
    <dgm:pt modelId="{2BA8121C-6B31-416D-BBF3-DD5D471715DF}" type="pres">
      <dgm:prSet presAssocID="{DD05A168-5B24-41AD-B55A-22B8EA5F730E}" presName="tile1text" presStyleLbl="node1" presStyleIdx="0" presStyleCnt="4">
        <dgm:presLayoutVars>
          <dgm:chMax val="0"/>
          <dgm:chPref val="0"/>
          <dgm:bulletEnabled val="1"/>
        </dgm:presLayoutVars>
      </dgm:prSet>
      <dgm:spPr/>
    </dgm:pt>
    <dgm:pt modelId="{EB71964B-260A-41EE-B0C1-D1231BAE5930}" type="pres">
      <dgm:prSet presAssocID="{DD05A168-5B24-41AD-B55A-22B8EA5F730E}" presName="tile2" presStyleLbl="node1" presStyleIdx="1" presStyleCnt="4"/>
      <dgm:spPr/>
    </dgm:pt>
    <dgm:pt modelId="{1F74C870-5323-4E1C-BC09-366499BB57D8}" type="pres">
      <dgm:prSet presAssocID="{DD05A168-5B24-41AD-B55A-22B8EA5F730E}" presName="tile2text" presStyleLbl="node1" presStyleIdx="1" presStyleCnt="4">
        <dgm:presLayoutVars>
          <dgm:chMax val="0"/>
          <dgm:chPref val="0"/>
          <dgm:bulletEnabled val="1"/>
        </dgm:presLayoutVars>
      </dgm:prSet>
      <dgm:spPr/>
    </dgm:pt>
    <dgm:pt modelId="{07D16681-254D-42FE-A5B0-D4192BD821F0}" type="pres">
      <dgm:prSet presAssocID="{DD05A168-5B24-41AD-B55A-22B8EA5F730E}" presName="tile3" presStyleLbl="node1" presStyleIdx="2" presStyleCnt="4"/>
      <dgm:spPr/>
    </dgm:pt>
    <dgm:pt modelId="{672BECAF-CCA2-4B7B-B41A-A34D08F59E67}" type="pres">
      <dgm:prSet presAssocID="{DD05A168-5B24-41AD-B55A-22B8EA5F730E}" presName="tile3text" presStyleLbl="node1" presStyleIdx="2" presStyleCnt="4">
        <dgm:presLayoutVars>
          <dgm:chMax val="0"/>
          <dgm:chPref val="0"/>
          <dgm:bulletEnabled val="1"/>
        </dgm:presLayoutVars>
      </dgm:prSet>
      <dgm:spPr/>
    </dgm:pt>
    <dgm:pt modelId="{BA53714C-9029-4AB4-9087-6C2915A5430A}" type="pres">
      <dgm:prSet presAssocID="{DD05A168-5B24-41AD-B55A-22B8EA5F730E}" presName="tile4" presStyleLbl="node1" presStyleIdx="3" presStyleCnt="4"/>
      <dgm:spPr/>
    </dgm:pt>
    <dgm:pt modelId="{61E8197F-997F-42E7-9320-A8380E63C39C}" type="pres">
      <dgm:prSet presAssocID="{DD05A168-5B24-41AD-B55A-22B8EA5F730E}" presName="tile4text" presStyleLbl="node1" presStyleIdx="3" presStyleCnt="4">
        <dgm:presLayoutVars>
          <dgm:chMax val="0"/>
          <dgm:chPref val="0"/>
          <dgm:bulletEnabled val="1"/>
        </dgm:presLayoutVars>
      </dgm:prSet>
      <dgm:spPr/>
    </dgm:pt>
    <dgm:pt modelId="{3C9F6156-5920-4A73-A099-C125F7C527DE}" type="pres">
      <dgm:prSet presAssocID="{DD05A168-5B24-41AD-B55A-22B8EA5F730E}" presName="centerTile" presStyleLbl="fgShp" presStyleIdx="0" presStyleCnt="1">
        <dgm:presLayoutVars>
          <dgm:chMax val="0"/>
          <dgm:chPref val="0"/>
        </dgm:presLayoutVars>
      </dgm:prSet>
      <dgm:spPr/>
    </dgm:pt>
  </dgm:ptLst>
  <dgm:cxnLst>
    <dgm:cxn modelId="{26643B06-EC0B-4DC3-BE4F-E8C13ED43C5E}" srcId="{2274E20A-2044-426B-8F40-2D910BD6F0E4}" destId="{2B3B3C5B-9869-40F6-84B2-161EF02D8235}" srcOrd="0" destOrd="0" parTransId="{1DC8B2D1-EC75-4253-9226-448982B2EBB5}" sibTransId="{EFC0E1C8-A19A-4716-8C82-F7D456DD584E}"/>
    <dgm:cxn modelId="{572BE80F-F17E-425D-A90F-CD2A2A1E4865}" type="presOf" srcId="{0FD39CCD-B47E-40A8-A0B7-CCAB1DF59370}" destId="{07D16681-254D-42FE-A5B0-D4192BD821F0}" srcOrd="0" destOrd="0" presId="urn:microsoft.com/office/officeart/2005/8/layout/matrix1"/>
    <dgm:cxn modelId="{88E09916-576E-49FC-883E-FBCAB124880F}" srcId="{2274E20A-2044-426B-8F40-2D910BD6F0E4}" destId="{969E776D-340C-4686-B91C-7070775FAF1B}" srcOrd="3" destOrd="0" parTransId="{78F532E4-22FA-480E-92B1-75B48D4996FE}" sibTransId="{84AAF07D-3E18-4670-A412-45E692BC22BC}"/>
    <dgm:cxn modelId="{1441E538-6E6C-4B32-AF13-12ED0C5B31FE}" type="presOf" srcId="{63AE7C6A-2158-4479-806D-6693FDDB02C5}" destId="{EB71964B-260A-41EE-B0C1-D1231BAE5930}" srcOrd="0" destOrd="0" presId="urn:microsoft.com/office/officeart/2005/8/layout/matrix1"/>
    <dgm:cxn modelId="{AA17933A-5FDF-4E9A-A017-7FF24852428E}" srcId="{2274E20A-2044-426B-8F40-2D910BD6F0E4}" destId="{63AE7C6A-2158-4479-806D-6693FDDB02C5}" srcOrd="1" destOrd="0" parTransId="{09BA5353-CA43-432C-8421-CE0577B37396}" sibTransId="{2C1DBB03-3845-4E13-ADC4-65DBF51DB110}"/>
    <dgm:cxn modelId="{6D1B553C-979B-4C37-BFEB-C7A9A9458FDD}" type="presOf" srcId="{2B3B3C5B-9869-40F6-84B2-161EF02D8235}" destId="{2BA8121C-6B31-416D-BBF3-DD5D471715DF}" srcOrd="1" destOrd="0" presId="urn:microsoft.com/office/officeart/2005/8/layout/matrix1"/>
    <dgm:cxn modelId="{FB060C77-11A3-4352-A05B-3FC45DE6C0A7}" type="presOf" srcId="{0FD39CCD-B47E-40A8-A0B7-CCAB1DF59370}" destId="{672BECAF-CCA2-4B7B-B41A-A34D08F59E67}" srcOrd="1" destOrd="0" presId="urn:microsoft.com/office/officeart/2005/8/layout/matrix1"/>
    <dgm:cxn modelId="{2F197CB7-6820-4B30-AF6C-42BCE2020525}" type="presOf" srcId="{2B3B3C5B-9869-40F6-84B2-161EF02D8235}" destId="{8A325B50-D7DB-4B7F-84D2-279CF4BC3C9F}" srcOrd="0" destOrd="0" presId="urn:microsoft.com/office/officeart/2005/8/layout/matrix1"/>
    <dgm:cxn modelId="{F75EEAB8-CEF5-4FBA-80AE-49FBD56D2C29}" srcId="{DD05A168-5B24-41AD-B55A-22B8EA5F730E}" destId="{2274E20A-2044-426B-8F40-2D910BD6F0E4}" srcOrd="0" destOrd="0" parTransId="{566676ED-9C0A-49D0-80D5-45F9A69A70FC}" sibTransId="{BB1EA6B3-67BF-491F-BF9F-B45AD83C8E1B}"/>
    <dgm:cxn modelId="{012793CD-6BC0-4DD1-AF1F-5C2EB24E1986}" type="presOf" srcId="{969E776D-340C-4686-B91C-7070775FAF1B}" destId="{BA53714C-9029-4AB4-9087-6C2915A5430A}" srcOrd="0" destOrd="0" presId="urn:microsoft.com/office/officeart/2005/8/layout/matrix1"/>
    <dgm:cxn modelId="{A373C6D1-C5C2-474C-B308-6B05538D609F}" type="presOf" srcId="{2274E20A-2044-426B-8F40-2D910BD6F0E4}" destId="{3C9F6156-5920-4A73-A099-C125F7C527DE}" srcOrd="0" destOrd="0" presId="urn:microsoft.com/office/officeart/2005/8/layout/matrix1"/>
    <dgm:cxn modelId="{6AB515E4-D595-4A40-A68A-34C8C7FFD446}" type="presOf" srcId="{969E776D-340C-4686-B91C-7070775FAF1B}" destId="{61E8197F-997F-42E7-9320-A8380E63C39C}" srcOrd="1" destOrd="0" presId="urn:microsoft.com/office/officeart/2005/8/layout/matrix1"/>
    <dgm:cxn modelId="{67775BE6-FB2A-4E32-BDEA-4BFAAA11DBCC}" type="presOf" srcId="{63AE7C6A-2158-4479-806D-6693FDDB02C5}" destId="{1F74C870-5323-4E1C-BC09-366499BB57D8}" srcOrd="1" destOrd="0" presId="urn:microsoft.com/office/officeart/2005/8/layout/matrix1"/>
    <dgm:cxn modelId="{574CD0F4-8DFC-44C0-8D9E-94B251118039}" srcId="{2274E20A-2044-426B-8F40-2D910BD6F0E4}" destId="{0FD39CCD-B47E-40A8-A0B7-CCAB1DF59370}" srcOrd="2" destOrd="0" parTransId="{C6115221-E256-4854-A069-D9C1535FEDCC}" sibTransId="{E749F6CE-E052-45E9-8ACC-4A652F97CF1B}"/>
    <dgm:cxn modelId="{A809FBF7-9A7A-473F-AEF8-695F1A46ACC9}" type="presOf" srcId="{DD05A168-5B24-41AD-B55A-22B8EA5F730E}" destId="{57BA9BAA-74F9-4B09-8547-7393CF7A4507}" srcOrd="0" destOrd="0" presId="urn:microsoft.com/office/officeart/2005/8/layout/matrix1"/>
    <dgm:cxn modelId="{4E7BCC98-99E5-4BB0-AB69-377237A03717}" type="presParOf" srcId="{57BA9BAA-74F9-4B09-8547-7393CF7A4507}" destId="{3D360EAD-A40E-4BC0-B818-36AFF92968D5}" srcOrd="0" destOrd="0" presId="urn:microsoft.com/office/officeart/2005/8/layout/matrix1"/>
    <dgm:cxn modelId="{83D50617-F162-4FC5-AF8A-0D388EBAEA24}" type="presParOf" srcId="{3D360EAD-A40E-4BC0-B818-36AFF92968D5}" destId="{8A325B50-D7DB-4B7F-84D2-279CF4BC3C9F}" srcOrd="0" destOrd="0" presId="urn:microsoft.com/office/officeart/2005/8/layout/matrix1"/>
    <dgm:cxn modelId="{7689C350-AD98-43DB-84EA-7F7515C53CA0}" type="presParOf" srcId="{3D360EAD-A40E-4BC0-B818-36AFF92968D5}" destId="{2BA8121C-6B31-416D-BBF3-DD5D471715DF}" srcOrd="1" destOrd="0" presId="urn:microsoft.com/office/officeart/2005/8/layout/matrix1"/>
    <dgm:cxn modelId="{6AF888A4-C18F-413F-BB01-84B92E9C5481}" type="presParOf" srcId="{3D360EAD-A40E-4BC0-B818-36AFF92968D5}" destId="{EB71964B-260A-41EE-B0C1-D1231BAE5930}" srcOrd="2" destOrd="0" presId="urn:microsoft.com/office/officeart/2005/8/layout/matrix1"/>
    <dgm:cxn modelId="{A22ABA48-6A7C-433C-854F-2977619CE4C6}" type="presParOf" srcId="{3D360EAD-A40E-4BC0-B818-36AFF92968D5}" destId="{1F74C870-5323-4E1C-BC09-366499BB57D8}" srcOrd="3" destOrd="0" presId="urn:microsoft.com/office/officeart/2005/8/layout/matrix1"/>
    <dgm:cxn modelId="{4FE015AC-8764-4D27-8F42-EDD045E40D5D}" type="presParOf" srcId="{3D360EAD-A40E-4BC0-B818-36AFF92968D5}" destId="{07D16681-254D-42FE-A5B0-D4192BD821F0}" srcOrd="4" destOrd="0" presId="urn:microsoft.com/office/officeart/2005/8/layout/matrix1"/>
    <dgm:cxn modelId="{A58FB9FF-7010-4AA7-BE38-9B0F34F4677B}" type="presParOf" srcId="{3D360EAD-A40E-4BC0-B818-36AFF92968D5}" destId="{672BECAF-CCA2-4B7B-B41A-A34D08F59E67}" srcOrd="5" destOrd="0" presId="urn:microsoft.com/office/officeart/2005/8/layout/matrix1"/>
    <dgm:cxn modelId="{851FDB80-B94B-4FD1-8EA6-26374502C57F}" type="presParOf" srcId="{3D360EAD-A40E-4BC0-B818-36AFF92968D5}" destId="{BA53714C-9029-4AB4-9087-6C2915A5430A}" srcOrd="6" destOrd="0" presId="urn:microsoft.com/office/officeart/2005/8/layout/matrix1"/>
    <dgm:cxn modelId="{76F7B6AB-D0FA-4BDD-9932-2EC906C41693}" type="presParOf" srcId="{3D360EAD-A40E-4BC0-B818-36AFF92968D5}" destId="{61E8197F-997F-42E7-9320-A8380E63C39C}" srcOrd="7" destOrd="0" presId="urn:microsoft.com/office/officeart/2005/8/layout/matrix1"/>
    <dgm:cxn modelId="{3A9F30A9-0618-4142-8C8E-60CE7E63C434}" type="presParOf" srcId="{57BA9BAA-74F9-4B09-8547-7393CF7A4507}" destId="{3C9F6156-5920-4A73-A099-C125F7C527DE}" srcOrd="1" destOrd="0" presId="urn:microsoft.com/office/officeart/2005/8/layout/matrix1"/>
  </dgm:cxnLst>
  <dgm:bg/>
  <dgm:whole>
    <a:ln>
      <a:solidFill>
        <a:schemeClr val="accent2"/>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325B50-D7DB-4B7F-84D2-279CF4BC3C9F}">
      <dsp:nvSpPr>
        <dsp:cNvPr id="0" name=""/>
        <dsp:cNvSpPr/>
      </dsp:nvSpPr>
      <dsp:spPr>
        <a:xfrm rot="16200000">
          <a:off x="874712" y="-874712"/>
          <a:ext cx="2362993" cy="4112418"/>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accent2">
                  <a:lumMod val="20000"/>
                  <a:lumOff val="80000"/>
                </a:schemeClr>
              </a:solidFill>
            </a:rPr>
            <a:t>Student-friendly definition:</a:t>
          </a:r>
        </a:p>
        <a:p>
          <a:pPr marL="0" lvl="0" indent="0" algn="ctr" defTabSz="933450">
            <a:lnSpc>
              <a:spcPct val="90000"/>
            </a:lnSpc>
            <a:spcBef>
              <a:spcPct val="0"/>
            </a:spcBef>
            <a:spcAft>
              <a:spcPct val="35000"/>
            </a:spcAft>
            <a:buNone/>
          </a:pPr>
          <a:r>
            <a:rPr lang="en-US" sz="2100" kern="1200" dirty="0"/>
            <a:t>To increase an amount through repeated addition, arrays or equal-size groups </a:t>
          </a:r>
        </a:p>
      </dsp:txBody>
      <dsp:txXfrm rot="5400000">
        <a:off x="0" y="0"/>
        <a:ext cx="4112418" cy="1772245"/>
      </dsp:txXfrm>
    </dsp:sp>
    <dsp:sp modelId="{EB71964B-260A-41EE-B0C1-D1231BAE5930}">
      <dsp:nvSpPr>
        <dsp:cNvPr id="0" name=""/>
        <dsp:cNvSpPr/>
      </dsp:nvSpPr>
      <dsp:spPr>
        <a:xfrm>
          <a:off x="4112418" y="0"/>
          <a:ext cx="4112418" cy="2362993"/>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accent2">
                  <a:lumMod val="20000"/>
                  <a:lumOff val="80000"/>
                </a:schemeClr>
              </a:solidFill>
            </a:rPr>
            <a:t>Picture or symbol:</a:t>
          </a:r>
        </a:p>
        <a:p>
          <a:pPr marL="0" lvl="0" indent="0" algn="ctr" defTabSz="933450">
            <a:lnSpc>
              <a:spcPct val="90000"/>
            </a:lnSpc>
            <a:spcBef>
              <a:spcPct val="0"/>
            </a:spcBef>
            <a:spcAft>
              <a:spcPct val="35000"/>
            </a:spcAft>
            <a:buNone/>
          </a:pPr>
          <a:r>
            <a:rPr lang="en-US" sz="2100" kern="1200" dirty="0"/>
            <a:t>4 </a:t>
          </a:r>
          <a14:m xmlns:a14="http://schemas.microsoft.com/office/drawing/2010/main">
            <m:oMath xmlns:m="http://schemas.openxmlformats.org/officeDocument/2006/math">
              <m:r>
                <a:rPr lang="en-US" sz="2100" i="1" kern="1200" smtClean="0">
                  <a:latin typeface="Cambria Math" panose="02040503050406030204" pitchFamily="18" charset="0"/>
                  <a:ea typeface="Cambria Math" panose="02040503050406030204" pitchFamily="18" charset="0"/>
                </a:rPr>
                <m:t>×</m:t>
              </m:r>
            </m:oMath>
          </a14:m>
          <a:r>
            <a:rPr lang="en-US" sz="2100" kern="1200" dirty="0"/>
            <a:t> 3</a:t>
          </a:r>
        </a:p>
      </dsp:txBody>
      <dsp:txXfrm>
        <a:off x="4112418" y="0"/>
        <a:ext cx="4112418" cy="1772245"/>
      </dsp:txXfrm>
    </dsp:sp>
    <dsp:sp modelId="{07D16681-254D-42FE-A5B0-D4192BD821F0}">
      <dsp:nvSpPr>
        <dsp:cNvPr id="0" name=""/>
        <dsp:cNvSpPr/>
      </dsp:nvSpPr>
      <dsp:spPr>
        <a:xfrm rot="10800000">
          <a:off x="0" y="2362993"/>
          <a:ext cx="4112418" cy="2362993"/>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accent2">
                  <a:lumMod val="20000"/>
                  <a:lumOff val="80000"/>
                </a:schemeClr>
              </a:solidFill>
            </a:rPr>
            <a:t>Example:</a:t>
          </a:r>
        </a:p>
        <a:p>
          <a:pPr marL="0" lvl="0" indent="0" algn="ctr" defTabSz="933450">
            <a:lnSpc>
              <a:spcPct val="90000"/>
            </a:lnSpc>
            <a:spcBef>
              <a:spcPct val="0"/>
            </a:spcBef>
            <a:spcAft>
              <a:spcPct val="35000"/>
            </a:spcAft>
            <a:buNone/>
          </a:pPr>
          <a:r>
            <a:rPr lang="en-US" sz="2100" kern="1200" dirty="0"/>
            <a:t>4 </a:t>
          </a:r>
          <a14:m xmlns:a14="http://schemas.microsoft.com/office/drawing/2010/main">
            <m:oMath xmlns:m="http://schemas.openxmlformats.org/officeDocument/2006/math">
              <m:r>
                <a:rPr lang="en-US" sz="2100" i="1" kern="1200" smtClean="0">
                  <a:latin typeface="Cambria Math" panose="02040503050406030204" pitchFamily="18" charset="0"/>
                  <a:ea typeface="Cambria Math" panose="02040503050406030204" pitchFamily="18" charset="0"/>
                </a:rPr>
                <m:t>×</m:t>
              </m:r>
            </m:oMath>
          </a14:m>
          <a:r>
            <a:rPr lang="en-US" sz="2100" kern="1200" dirty="0"/>
            <a:t> 3 or 3 </a:t>
          </a:r>
          <a14:m xmlns:a14="http://schemas.microsoft.com/office/drawing/2010/main">
            <m:oMath xmlns:m="http://schemas.openxmlformats.org/officeDocument/2006/math">
              <m:r>
                <a:rPr lang="en-US" sz="2100" i="1" kern="1200" smtClean="0">
                  <a:latin typeface="Cambria Math" panose="02040503050406030204" pitchFamily="18" charset="0"/>
                  <a:ea typeface="Cambria Math" panose="02040503050406030204" pitchFamily="18" charset="0"/>
                </a:rPr>
                <m:t>×</m:t>
              </m:r>
            </m:oMath>
          </a14:m>
          <a:r>
            <a:rPr lang="en-US" sz="2100" kern="1200" dirty="0"/>
            <a:t> 4</a:t>
          </a:r>
        </a:p>
        <a:p>
          <a:pPr marL="0" lvl="0" indent="0" algn="ctr" defTabSz="933450">
            <a:lnSpc>
              <a:spcPct val="90000"/>
            </a:lnSpc>
            <a:spcBef>
              <a:spcPct val="0"/>
            </a:spcBef>
            <a:spcAft>
              <a:spcPct val="35000"/>
            </a:spcAft>
            <a:buNone/>
          </a:pPr>
          <a:r>
            <a:rPr lang="en-US" sz="2100" kern="1200" dirty="0"/>
            <a:t>4 groups of 3 or 3 groups of 4</a:t>
          </a:r>
        </a:p>
        <a:p>
          <a:pPr marL="0" lvl="0" indent="0" algn="ctr" defTabSz="933450">
            <a:lnSpc>
              <a:spcPct val="90000"/>
            </a:lnSpc>
            <a:spcBef>
              <a:spcPct val="0"/>
            </a:spcBef>
            <a:spcAft>
              <a:spcPct val="35000"/>
            </a:spcAft>
            <a:buNone/>
          </a:pPr>
          <a:r>
            <a:rPr lang="en-US" sz="2100" kern="1200" dirty="0"/>
            <a:t>4 + 4 + 4 = 3 + 3 + 3 + 3</a:t>
          </a:r>
        </a:p>
      </dsp:txBody>
      <dsp:txXfrm rot="10800000">
        <a:off x="0" y="2953741"/>
        <a:ext cx="4112418" cy="1772245"/>
      </dsp:txXfrm>
    </dsp:sp>
    <dsp:sp modelId="{BA53714C-9029-4AB4-9087-6C2915A5430A}">
      <dsp:nvSpPr>
        <dsp:cNvPr id="0" name=""/>
        <dsp:cNvSpPr/>
      </dsp:nvSpPr>
      <dsp:spPr>
        <a:xfrm rot="5400000">
          <a:off x="4987131" y="1488280"/>
          <a:ext cx="2362993" cy="4112418"/>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accent2">
                  <a:lumMod val="20000"/>
                  <a:lumOff val="80000"/>
                </a:schemeClr>
              </a:solidFill>
            </a:rPr>
            <a:t>Nonexample:</a:t>
          </a:r>
        </a:p>
        <a:p>
          <a:pPr marL="0" lvl="0" indent="0" algn="ctr" defTabSz="933450">
            <a:lnSpc>
              <a:spcPct val="90000"/>
            </a:lnSpc>
            <a:spcBef>
              <a:spcPct val="0"/>
            </a:spcBef>
            <a:spcAft>
              <a:spcPct val="35000"/>
            </a:spcAft>
            <a:buNone/>
          </a:pPr>
          <a:r>
            <a:rPr lang="en-US" sz="2100" kern="1200" dirty="0"/>
            <a:t>12 </a:t>
          </a:r>
          <a14:m xmlns:a14="http://schemas.microsoft.com/office/drawing/2010/main">
            <m:oMath xmlns:m="http://schemas.openxmlformats.org/officeDocument/2006/math">
              <m:r>
                <a:rPr lang="en-US" sz="2100" i="1" kern="1200" smtClean="0">
                  <a:latin typeface="Cambria Math" panose="02040503050406030204" pitchFamily="18" charset="0"/>
                  <a:ea typeface="Cambria Math" panose="02040503050406030204" pitchFamily="18" charset="0"/>
                </a:rPr>
                <m:t>÷</m:t>
              </m:r>
            </m:oMath>
          </a14:m>
          <a:r>
            <a:rPr lang="en-US" sz="2100" kern="1200" dirty="0"/>
            <a:t> 3</a:t>
          </a:r>
        </a:p>
        <a:p>
          <a:pPr marL="0" lvl="0" indent="0" algn="ctr" defTabSz="933450">
            <a:lnSpc>
              <a:spcPct val="90000"/>
            </a:lnSpc>
            <a:spcBef>
              <a:spcPct val="0"/>
            </a:spcBef>
            <a:spcAft>
              <a:spcPct val="35000"/>
            </a:spcAft>
            <a:buNone/>
          </a:pPr>
          <a:r>
            <a:rPr lang="en-US" sz="2100" kern="1200" dirty="0"/>
            <a:t>3 + 4</a:t>
          </a:r>
        </a:p>
      </dsp:txBody>
      <dsp:txXfrm rot="-5400000">
        <a:off x="4112419" y="2953741"/>
        <a:ext cx="4112418" cy="1772245"/>
      </dsp:txXfrm>
    </dsp:sp>
    <dsp:sp modelId="{3C9F6156-5920-4A73-A099-C125F7C527DE}">
      <dsp:nvSpPr>
        <dsp:cNvPr id="0" name=""/>
        <dsp:cNvSpPr/>
      </dsp:nvSpPr>
      <dsp:spPr>
        <a:xfrm>
          <a:off x="2878692" y="1772245"/>
          <a:ext cx="2467451" cy="1181496"/>
        </a:xfrm>
        <a:prstGeom prst="roundRect">
          <a:avLst/>
        </a:prstGeom>
        <a:solidFill>
          <a:schemeClr val="accent1">
            <a:tint val="60000"/>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Multiplication</a:t>
          </a:r>
        </a:p>
      </dsp:txBody>
      <dsp:txXfrm>
        <a:off x="2936368" y="1829921"/>
        <a:ext cx="2352099" cy="10661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325B50-D7DB-4B7F-84D2-279CF4BC3C9F}">
      <dsp:nvSpPr>
        <dsp:cNvPr id="0" name=""/>
        <dsp:cNvSpPr/>
      </dsp:nvSpPr>
      <dsp:spPr>
        <a:xfrm rot="16200000">
          <a:off x="874712" y="-874712"/>
          <a:ext cx="2362993" cy="4112418"/>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accent2">
                  <a:lumMod val="20000"/>
                  <a:lumOff val="80000"/>
                </a:schemeClr>
              </a:solidFill>
            </a:rPr>
            <a:t>Student-friendly definition:</a:t>
          </a:r>
        </a:p>
        <a:p>
          <a:pPr marL="0" lvl="0" indent="0" algn="ctr" defTabSz="933450">
            <a:lnSpc>
              <a:spcPct val="90000"/>
            </a:lnSpc>
            <a:spcBef>
              <a:spcPct val="0"/>
            </a:spcBef>
            <a:spcAft>
              <a:spcPct val="35000"/>
            </a:spcAft>
            <a:buNone/>
          </a:pPr>
          <a:endParaRPr lang="en-US" sz="2100" kern="1200" dirty="0">
            <a:solidFill>
              <a:schemeClr val="accent2">
                <a:lumMod val="20000"/>
                <a:lumOff val="80000"/>
              </a:schemeClr>
            </a:solidFill>
          </a:endParaRPr>
        </a:p>
      </dsp:txBody>
      <dsp:txXfrm rot="5400000">
        <a:off x="0" y="0"/>
        <a:ext cx="4112418" cy="1772245"/>
      </dsp:txXfrm>
    </dsp:sp>
    <dsp:sp modelId="{EB71964B-260A-41EE-B0C1-D1231BAE5930}">
      <dsp:nvSpPr>
        <dsp:cNvPr id="0" name=""/>
        <dsp:cNvSpPr/>
      </dsp:nvSpPr>
      <dsp:spPr>
        <a:xfrm>
          <a:off x="4112418" y="0"/>
          <a:ext cx="4112418" cy="2362993"/>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accent2">
                  <a:lumMod val="20000"/>
                  <a:lumOff val="80000"/>
                </a:schemeClr>
              </a:solidFill>
            </a:rPr>
            <a:t>Picture or symbol:</a:t>
          </a:r>
        </a:p>
        <a:p>
          <a:pPr marL="0" lvl="0" indent="0" algn="ctr" defTabSz="933450">
            <a:lnSpc>
              <a:spcPct val="90000"/>
            </a:lnSpc>
            <a:spcBef>
              <a:spcPct val="0"/>
            </a:spcBef>
            <a:spcAft>
              <a:spcPct val="35000"/>
            </a:spcAft>
            <a:buNone/>
          </a:pPr>
          <a:endParaRPr lang="en-US" sz="2100" kern="1200" dirty="0"/>
        </a:p>
      </dsp:txBody>
      <dsp:txXfrm>
        <a:off x="4112418" y="0"/>
        <a:ext cx="4112418" cy="1772245"/>
      </dsp:txXfrm>
    </dsp:sp>
    <dsp:sp modelId="{07D16681-254D-42FE-A5B0-D4192BD821F0}">
      <dsp:nvSpPr>
        <dsp:cNvPr id="0" name=""/>
        <dsp:cNvSpPr/>
      </dsp:nvSpPr>
      <dsp:spPr>
        <a:xfrm rot="10800000">
          <a:off x="0" y="2362993"/>
          <a:ext cx="4112418" cy="2362993"/>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accent2">
                  <a:lumMod val="20000"/>
                  <a:lumOff val="80000"/>
                </a:schemeClr>
              </a:solidFill>
            </a:rPr>
            <a:t>Example:</a:t>
          </a:r>
        </a:p>
        <a:p>
          <a:pPr marL="0" lvl="0" indent="0" algn="ctr" defTabSz="933450">
            <a:lnSpc>
              <a:spcPct val="90000"/>
            </a:lnSpc>
            <a:spcBef>
              <a:spcPct val="0"/>
            </a:spcBef>
            <a:spcAft>
              <a:spcPct val="35000"/>
            </a:spcAft>
            <a:buNone/>
          </a:pPr>
          <a:endParaRPr lang="en-US" sz="2100" kern="1200" dirty="0">
            <a:solidFill>
              <a:schemeClr val="accent2">
                <a:lumMod val="20000"/>
                <a:lumOff val="80000"/>
              </a:schemeClr>
            </a:solidFill>
          </a:endParaRPr>
        </a:p>
        <a:p>
          <a:pPr marL="0" lvl="0" indent="0" algn="ctr" defTabSz="933450">
            <a:lnSpc>
              <a:spcPct val="90000"/>
            </a:lnSpc>
            <a:spcBef>
              <a:spcPct val="0"/>
            </a:spcBef>
            <a:spcAft>
              <a:spcPct val="35000"/>
            </a:spcAft>
            <a:buNone/>
          </a:pPr>
          <a:endParaRPr lang="en-US" sz="2100" kern="1200" dirty="0">
            <a:solidFill>
              <a:schemeClr val="accent2">
                <a:lumMod val="20000"/>
                <a:lumOff val="80000"/>
              </a:schemeClr>
            </a:solidFill>
          </a:endParaRPr>
        </a:p>
        <a:p>
          <a:pPr marL="0" lvl="0" indent="0" algn="ctr" defTabSz="933450">
            <a:lnSpc>
              <a:spcPct val="90000"/>
            </a:lnSpc>
            <a:spcBef>
              <a:spcPct val="0"/>
            </a:spcBef>
            <a:spcAft>
              <a:spcPct val="35000"/>
            </a:spcAft>
            <a:buNone/>
          </a:pPr>
          <a:endParaRPr lang="en-US" sz="2100" kern="1200" dirty="0">
            <a:solidFill>
              <a:schemeClr val="accent2">
                <a:lumMod val="20000"/>
                <a:lumOff val="80000"/>
              </a:schemeClr>
            </a:solidFill>
          </a:endParaRPr>
        </a:p>
      </dsp:txBody>
      <dsp:txXfrm rot="10800000">
        <a:off x="0" y="2953741"/>
        <a:ext cx="4112418" cy="1772245"/>
      </dsp:txXfrm>
    </dsp:sp>
    <dsp:sp modelId="{BA53714C-9029-4AB4-9087-6C2915A5430A}">
      <dsp:nvSpPr>
        <dsp:cNvPr id="0" name=""/>
        <dsp:cNvSpPr/>
      </dsp:nvSpPr>
      <dsp:spPr>
        <a:xfrm rot="5400000">
          <a:off x="4987131" y="1488280"/>
          <a:ext cx="2362993" cy="4112418"/>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sz="2100" kern="1200" dirty="0">
              <a:solidFill>
                <a:schemeClr val="accent2">
                  <a:lumMod val="20000"/>
                  <a:lumOff val="80000"/>
                </a:schemeClr>
              </a:solidFill>
            </a:rPr>
            <a:t>Nonexample:</a:t>
          </a:r>
        </a:p>
        <a:p>
          <a:pPr marL="0" lvl="0" indent="0" algn="ctr" defTabSz="933450">
            <a:lnSpc>
              <a:spcPct val="90000"/>
            </a:lnSpc>
            <a:spcBef>
              <a:spcPct val="0"/>
            </a:spcBef>
            <a:spcAft>
              <a:spcPct val="35000"/>
            </a:spcAft>
            <a:buNone/>
          </a:pPr>
          <a:endParaRPr lang="en-US" sz="2100" kern="1200" dirty="0">
            <a:solidFill>
              <a:schemeClr val="accent2">
                <a:lumMod val="20000"/>
                <a:lumOff val="80000"/>
              </a:schemeClr>
            </a:solidFill>
          </a:endParaRPr>
        </a:p>
        <a:p>
          <a:pPr marL="0" lvl="0" indent="0" algn="ctr" defTabSz="933450">
            <a:lnSpc>
              <a:spcPct val="90000"/>
            </a:lnSpc>
            <a:spcBef>
              <a:spcPct val="0"/>
            </a:spcBef>
            <a:spcAft>
              <a:spcPct val="35000"/>
            </a:spcAft>
            <a:buNone/>
          </a:pPr>
          <a:endParaRPr lang="en-US" sz="2100" kern="1200" dirty="0">
            <a:solidFill>
              <a:schemeClr val="accent2">
                <a:lumMod val="20000"/>
                <a:lumOff val="80000"/>
              </a:schemeClr>
            </a:solidFill>
          </a:endParaRPr>
        </a:p>
        <a:p>
          <a:pPr marL="0" lvl="0" indent="0" algn="ctr" defTabSz="933450">
            <a:lnSpc>
              <a:spcPct val="90000"/>
            </a:lnSpc>
            <a:spcBef>
              <a:spcPct val="0"/>
            </a:spcBef>
            <a:spcAft>
              <a:spcPct val="35000"/>
            </a:spcAft>
            <a:buNone/>
          </a:pPr>
          <a:endParaRPr lang="en-US" sz="2100" kern="1200" dirty="0">
            <a:solidFill>
              <a:schemeClr val="accent2">
                <a:lumMod val="20000"/>
                <a:lumOff val="80000"/>
              </a:schemeClr>
            </a:solidFill>
          </a:endParaRPr>
        </a:p>
      </dsp:txBody>
      <dsp:txXfrm rot="-5400000">
        <a:off x="4112419" y="2953741"/>
        <a:ext cx="4112418" cy="1772245"/>
      </dsp:txXfrm>
    </dsp:sp>
    <dsp:sp modelId="{3C9F6156-5920-4A73-A099-C125F7C527DE}">
      <dsp:nvSpPr>
        <dsp:cNvPr id="0" name=""/>
        <dsp:cNvSpPr/>
      </dsp:nvSpPr>
      <dsp:spPr>
        <a:xfrm>
          <a:off x="2878692" y="1772245"/>
          <a:ext cx="2467451" cy="1181496"/>
        </a:xfrm>
        <a:prstGeom prst="roundRect">
          <a:avLst/>
        </a:prstGeom>
        <a:solidFill>
          <a:schemeClr val="accent1">
            <a:tint val="60000"/>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endParaRPr lang="en-US" sz="2100" kern="1200" dirty="0"/>
        </a:p>
      </dsp:txBody>
      <dsp:txXfrm>
        <a:off x="2936368" y="1829921"/>
        <a:ext cx="2352099" cy="1066144"/>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3" y="1"/>
            <a:ext cx="3038475" cy="326571"/>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20483" name="Rectangle 3"/>
          <p:cNvSpPr>
            <a:spLocks noGrp="1" noChangeArrowheads="1"/>
          </p:cNvSpPr>
          <p:nvPr>
            <p:ph type="dt" sz="quarter" idx="1"/>
          </p:nvPr>
        </p:nvSpPr>
        <p:spPr bwMode="auto">
          <a:xfrm>
            <a:off x="3971927" y="1"/>
            <a:ext cx="3038475" cy="326571"/>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algn="r" eaLnBrk="0" hangingPunct="0">
              <a:defRPr sz="1200">
                <a:latin typeface="ITC Franklin Gothic Std Bk Cd"/>
                <a:ea typeface="ＭＳ Ｐゴシック" pitchFamily="-48" charset="-128"/>
                <a:cs typeface="+mn-cs"/>
              </a:defRPr>
            </a:lvl1pPr>
          </a:lstStyle>
          <a:p>
            <a:pPr>
              <a:defRPr/>
            </a:pPr>
            <a:endParaRPr lang="en-US" dirty="0"/>
          </a:p>
        </p:txBody>
      </p:sp>
      <p:sp>
        <p:nvSpPr>
          <p:cNvPr id="20484" name="Rectangle 4"/>
          <p:cNvSpPr>
            <a:spLocks noGrp="1" noChangeArrowheads="1"/>
          </p:cNvSpPr>
          <p:nvPr>
            <p:ph type="ftr" sz="quarter" idx="2"/>
          </p:nvPr>
        </p:nvSpPr>
        <p:spPr bwMode="auto">
          <a:xfrm>
            <a:off x="3" y="9024257"/>
            <a:ext cx="3038475" cy="272144"/>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20485" name="Rectangle 5"/>
          <p:cNvSpPr>
            <a:spLocks noGrp="1" noChangeArrowheads="1"/>
          </p:cNvSpPr>
          <p:nvPr>
            <p:ph type="sldNum" sz="quarter" idx="3"/>
          </p:nvPr>
        </p:nvSpPr>
        <p:spPr bwMode="auto">
          <a:xfrm>
            <a:off x="3971927" y="9024257"/>
            <a:ext cx="3038475" cy="272144"/>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7BCAE3DC-170E-4613-A0CC-4BE6EC59C3DC}" type="slidenum">
              <a:rPr lang="en-US"/>
              <a:pPr>
                <a:defRPr/>
              </a:pPr>
              <a:t>‹#›</a:t>
            </a:fld>
            <a:endParaRPr lang="en-US" dirty="0"/>
          </a:p>
        </p:txBody>
      </p:sp>
    </p:spTree>
    <p:extLst>
      <p:ext uri="{BB962C8B-B14F-4D97-AF65-F5344CB8AC3E}">
        <p14:creationId xmlns:p14="http://schemas.microsoft.com/office/powerpoint/2010/main" val="240476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 y="0"/>
            <a:ext cx="3038475" cy="465138"/>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3075" name="Rectangle 3"/>
          <p:cNvSpPr>
            <a:spLocks noGrp="1" noChangeArrowheads="1"/>
          </p:cNvSpPr>
          <p:nvPr>
            <p:ph type="dt" idx="1"/>
          </p:nvPr>
        </p:nvSpPr>
        <p:spPr bwMode="auto">
          <a:xfrm>
            <a:off x="3971927" y="0"/>
            <a:ext cx="3038475" cy="465138"/>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algn="r" eaLnBrk="0" hangingPunct="0">
              <a:defRPr sz="1200">
                <a:latin typeface="ITC Franklin Gothic Std Bk Cd"/>
                <a:ea typeface="ＭＳ Ｐゴシック" pitchFamily="-48" charset="-128"/>
                <a:cs typeface="+mn-cs"/>
              </a:defRPr>
            </a:lvl1pPr>
          </a:lstStyle>
          <a:p>
            <a:pPr>
              <a:defRPr/>
            </a:pPr>
            <a:endParaRPr lang="en-US" dirty="0"/>
          </a:p>
        </p:txBody>
      </p:sp>
      <p:sp>
        <p:nvSpPr>
          <p:cNvPr id="12292" name="Rectangle 4"/>
          <p:cNvSpPr>
            <a:spLocks noGrp="1" noRot="1" noChangeAspect="1" noChangeArrowheads="1" noTextEdit="1"/>
          </p:cNvSpPr>
          <p:nvPr>
            <p:ph type="sldImg" idx="2"/>
          </p:nvPr>
        </p:nvSpPr>
        <p:spPr bwMode="auto">
          <a:xfrm>
            <a:off x="1182688" y="696913"/>
            <a:ext cx="4646612" cy="34861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5039" y="4416428"/>
            <a:ext cx="5140325" cy="4183063"/>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078" name="Rectangle 6"/>
          <p:cNvSpPr>
            <a:spLocks noGrp="1" noChangeArrowheads="1"/>
          </p:cNvSpPr>
          <p:nvPr>
            <p:ph type="ftr" sz="quarter" idx="4"/>
          </p:nvPr>
        </p:nvSpPr>
        <p:spPr bwMode="auto">
          <a:xfrm>
            <a:off x="3" y="8831266"/>
            <a:ext cx="3038475" cy="465137"/>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3079" name="Rectangle 7"/>
          <p:cNvSpPr>
            <a:spLocks noGrp="1" noChangeArrowheads="1"/>
          </p:cNvSpPr>
          <p:nvPr>
            <p:ph type="sldNum" sz="quarter" idx="5"/>
          </p:nvPr>
        </p:nvSpPr>
        <p:spPr bwMode="auto">
          <a:xfrm>
            <a:off x="3971927" y="8831266"/>
            <a:ext cx="3038475" cy="465137"/>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DBA2C2E2-0E08-480B-A22D-C2F2EBF6A27D}" type="slidenum">
              <a:rPr lang="en-US"/>
              <a:pPr>
                <a:defRPr/>
              </a:pPr>
              <a:t>‹#›</a:t>
            </a:fld>
            <a:endParaRPr lang="en-US" dirty="0"/>
          </a:p>
        </p:txBody>
      </p:sp>
    </p:spTree>
    <p:extLst>
      <p:ext uri="{BB962C8B-B14F-4D97-AF65-F5344CB8AC3E}">
        <p14:creationId xmlns:p14="http://schemas.microsoft.com/office/powerpoint/2010/main" val="13995498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1pPr>
    <a:lvl2pPr marL="4572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2pPr>
    <a:lvl3pPr marL="9144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3pPr>
    <a:lvl4pPr marL="13716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4pPr>
    <a:lvl5pPr marL="18288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dirty="0">
                <a:solidFill>
                  <a:schemeClr val="tx1"/>
                </a:solidFill>
                <a:effectLst/>
                <a:latin typeface="ITC Franklin Gothic Std Bk Cd"/>
                <a:ea typeface="ＭＳ Ｐゴシック" pitchFamily="-48" charset="-128"/>
                <a:cs typeface="ＭＳ Ｐゴシック"/>
              </a:rPr>
              <a:t>This module focuses on the foundational skills of basic facts and building on these skills to application of multistep computations at the middle school grade level. This module reviews the math trajectories that lead to long-term success and mastery of facts. Mastery of facts will lead to deeper understanding of facts in order to complete multistep computations. This module is designed to be completed during a half-day professional development, but could be extended to a full day with case-study time in the afternoon. </a:t>
            </a: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kern="1200" dirty="0">
                <a:solidFill>
                  <a:schemeClr val="tx1"/>
                </a:solidFill>
                <a:effectLst/>
                <a:latin typeface="ITC Franklin Gothic Std Bk Cd"/>
                <a:ea typeface="ＭＳ Ｐゴシック" pitchFamily="-48" charset="-128"/>
                <a:cs typeface="ＭＳ Ｐゴシック"/>
              </a:rPr>
              <a:t>Handouts are available, and not all slides are included in the handout material. Slides that are in the handout materials have a star on the slide.</a:t>
            </a: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b="1" kern="1200" dirty="0">
                <a:solidFill>
                  <a:schemeClr val="tx1"/>
                </a:solidFill>
                <a:effectLst/>
                <a:latin typeface="ITC Franklin Gothic Std Bk Cd"/>
                <a:ea typeface="ＭＳ Ｐゴシック" pitchFamily="-48" charset="-128"/>
                <a:cs typeface="ＭＳ Ｐゴシック"/>
              </a:rPr>
              <a:t>Instructions for Using the Speaker’s Notes </a:t>
            </a:r>
            <a:endParaRPr lang="en-US" sz="1200" kern="1200" dirty="0">
              <a:solidFill>
                <a:schemeClr val="tx1"/>
              </a:solidFill>
              <a:effectLst/>
              <a:latin typeface="ITC Franklin Gothic Std Bk Cd"/>
              <a:ea typeface="ＭＳ Ｐゴシック" pitchFamily="-48" charset="-128"/>
              <a:cs typeface="ＭＳ Ｐゴシック"/>
            </a:endParaRPr>
          </a:p>
          <a:p>
            <a:r>
              <a:rPr lang="en-US" sz="1200" kern="1200" dirty="0">
                <a:solidFill>
                  <a:schemeClr val="tx1"/>
                </a:solidFill>
                <a:effectLst/>
                <a:latin typeface="ITC Franklin Gothic Std Bk Cd"/>
                <a:ea typeface="ＭＳ Ｐゴシック" pitchFamily="-48" charset="-128"/>
                <a:cs typeface="ＭＳ Ｐゴシック"/>
              </a:rPr>
              <a:t>• Text formatted in standard font is intended to be read aloud or paraphrased by the facilitator. </a:t>
            </a:r>
          </a:p>
          <a:p>
            <a:r>
              <a:rPr lang="en-US" sz="1200" kern="1200" dirty="0">
                <a:solidFill>
                  <a:schemeClr val="tx1"/>
                </a:solidFill>
                <a:effectLst/>
                <a:latin typeface="ITC Franklin Gothic Std Bk Cd"/>
                <a:ea typeface="ＭＳ Ｐゴシック" pitchFamily="-48" charset="-128"/>
                <a:cs typeface="ＭＳ Ｐゴシック"/>
              </a:rPr>
              <a:t>• Text formatted in boldface is excerpted directly from the presentation slides. </a:t>
            </a:r>
          </a:p>
          <a:p>
            <a:r>
              <a:rPr lang="en-US" sz="1200" kern="1200" dirty="0">
                <a:solidFill>
                  <a:schemeClr val="tx1"/>
                </a:solidFill>
                <a:effectLst/>
                <a:latin typeface="ITC Franklin Gothic Std Bk Cd"/>
                <a:ea typeface="ＭＳ Ｐゴシック" pitchFamily="-48" charset="-128"/>
                <a:cs typeface="ＭＳ Ｐゴシック"/>
              </a:rPr>
              <a:t>• Text formatted in italics is intended to serve as directions or notes for the facilitator; italicized text is not meant to be read aloud. </a:t>
            </a:r>
          </a:p>
          <a:p>
            <a:r>
              <a:rPr lang="en-US" sz="1200" kern="1200" dirty="0">
                <a:solidFill>
                  <a:schemeClr val="tx1"/>
                </a:solidFill>
                <a:effectLst/>
                <a:latin typeface="ITC Franklin Gothic Std Bk Cd"/>
                <a:ea typeface="ＭＳ Ｐゴシック" pitchFamily="-48" charset="-128"/>
                <a:cs typeface="ＭＳ Ｐゴシック"/>
              </a:rPr>
              <a:t>• Text formatted in underline indicates an appropriate time to click to bring up the next stage of animation in an animated slide.</a:t>
            </a: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i="1" kern="1200" dirty="0">
                <a:solidFill>
                  <a:schemeClr val="tx1"/>
                </a:solidFill>
                <a:effectLst/>
                <a:latin typeface="ITC Franklin Gothic Std Bk Cd"/>
                <a:ea typeface="ＭＳ Ｐゴシック" pitchFamily="-48" charset="-128"/>
                <a:cs typeface="ＭＳ Ｐゴシック"/>
              </a:rPr>
              <a:t>Welcome participants to the training. Introduce yourself (or selves) as the facilitator(s) and briefly cite your professional experience in mathematics instruction and intensive academic intervention in mathematics.</a:t>
            </a:r>
            <a:endParaRPr lang="en-US" sz="1200" kern="1200" dirty="0">
              <a:solidFill>
                <a:schemeClr val="tx1"/>
              </a:solidFill>
              <a:effectLst/>
              <a:latin typeface="ITC Franklin Gothic Std Bk Cd"/>
              <a:ea typeface="ＭＳ Ｐゴシック" pitchFamily="-48" charset="-128"/>
              <a:cs typeface="ＭＳ Ｐゴシック"/>
            </a:endParaRPr>
          </a:p>
          <a:p>
            <a:r>
              <a:rPr lang="en-US" sz="1200" i="1" kern="1200" dirty="0">
                <a:solidFill>
                  <a:schemeClr val="tx1"/>
                </a:solidFill>
                <a:effectLst/>
                <a:latin typeface="ITC Franklin Gothic Std Bk Cd"/>
                <a:ea typeface="ＭＳ Ｐゴシック" pitchFamily="-48" charset="-128"/>
                <a:cs typeface="ＭＳ Ｐゴシック"/>
              </a:rPr>
              <a:t> </a:t>
            </a:r>
            <a:endParaRPr lang="en-US" sz="1200" kern="1200" dirty="0">
              <a:solidFill>
                <a:schemeClr val="tx1"/>
              </a:solidFill>
              <a:effectLst/>
              <a:latin typeface="ITC Franklin Gothic Std Bk Cd"/>
              <a:ea typeface="ＭＳ Ｐゴシック" pitchFamily="-48" charset="-128"/>
              <a:cs typeface="ＭＳ Ｐゴシック"/>
            </a:endParaRPr>
          </a:p>
          <a:p>
            <a:r>
              <a:rPr lang="en-US" sz="1200" b="1" kern="1200" dirty="0">
                <a:solidFill>
                  <a:schemeClr val="tx1"/>
                </a:solidFill>
                <a:effectLst/>
                <a:latin typeface="ITC Franklin Gothic Std Bk Cd"/>
                <a:ea typeface="ＭＳ Ｐゴシック" pitchFamily="-48" charset="-128"/>
                <a:cs typeface="ＭＳ Ｐゴシック"/>
              </a:rPr>
              <a:t>Although permission to reprint this publication is not necessary, the citation should be:</a:t>
            </a:r>
            <a:r>
              <a:rPr lang="en-US" sz="1200" kern="1200" dirty="0">
                <a:solidFill>
                  <a:schemeClr val="tx1"/>
                </a:solidFill>
                <a:effectLst/>
                <a:latin typeface="ITC Franklin Gothic Std Bk Cd"/>
                <a:ea typeface="ＭＳ Ｐゴシック" pitchFamily="-48" charset="-128"/>
                <a:cs typeface="ＭＳ Ｐゴシック"/>
              </a:rPr>
              <a:t> i3 Intensive Intervention in Mathematics. (2019). </a:t>
            </a:r>
            <a:r>
              <a:rPr lang="en-US" sz="1200" i="1" kern="1200" dirty="0">
                <a:solidFill>
                  <a:schemeClr val="tx1"/>
                </a:solidFill>
                <a:effectLst/>
                <a:latin typeface="ITC Franklin Gothic Std Bk Cd"/>
                <a:ea typeface="ＭＳ Ｐゴシック" pitchFamily="-48" charset="-128"/>
                <a:cs typeface="ＭＳ Ｐゴシック"/>
              </a:rPr>
              <a:t>Basic facts and computations. Building fluency and conceptual understanding at the middle school level</a:t>
            </a:r>
            <a:r>
              <a:rPr lang="en-US" sz="1200" kern="1200" dirty="0">
                <a:solidFill>
                  <a:schemeClr val="tx1"/>
                </a:solidFill>
                <a:effectLst/>
                <a:latin typeface="ITC Franklin Gothic Std Bk Cd"/>
                <a:ea typeface="ＭＳ Ｐゴシック" pitchFamily="-48" charset="-128"/>
                <a:cs typeface="ＭＳ Ｐゴシック"/>
              </a:rPr>
              <a:t>. Washington, DC: Education Innovation and Research Program, U.S. Department of Education.</a:t>
            </a:r>
            <a:r>
              <a:rPr lang="en-US" dirty="0">
                <a:effectLst/>
              </a:rPr>
              <a:t> </a:t>
            </a: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a:t>
            </a:fld>
            <a:endParaRPr lang="en-US" dirty="0"/>
          </a:p>
        </p:txBody>
      </p:sp>
    </p:spTree>
    <p:extLst>
      <p:ext uri="{BB962C8B-B14F-4D97-AF65-F5344CB8AC3E}">
        <p14:creationId xmlns:p14="http://schemas.microsoft.com/office/powerpoint/2010/main" val="33601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ITC Franklin Gothic Std Bk Cd"/>
                <a:ea typeface="ＭＳ Ｐゴシック" pitchFamily="-48" charset="-128"/>
                <a:cs typeface="ＭＳ Ｐゴシック"/>
              </a:rPr>
              <a:t>[The next three slides are part of the handout; the standards are not. This is to allow for schools to insert different standards as needed.]</a:t>
            </a: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10</a:t>
            </a:fld>
            <a:endParaRPr lang="en-US" dirty="0"/>
          </a:p>
        </p:txBody>
      </p:sp>
    </p:spTree>
    <p:extLst>
      <p:ext uri="{BB962C8B-B14F-4D97-AF65-F5344CB8AC3E}">
        <p14:creationId xmlns:p14="http://schemas.microsoft.com/office/powerpoint/2010/main" val="2947412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ITC Franklin Gothic Std Bk Cd"/>
                <a:ea typeface="ＭＳ Ｐゴシック" pitchFamily="-48" charset="-128"/>
                <a:cs typeface="ＭＳ Ｐゴシック"/>
              </a:rPr>
              <a:t>[Read slide.]</a:t>
            </a: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11</a:t>
            </a:fld>
            <a:endParaRPr lang="en-US" dirty="0"/>
          </a:p>
        </p:txBody>
      </p:sp>
    </p:spTree>
    <p:extLst>
      <p:ext uri="{BB962C8B-B14F-4D97-AF65-F5344CB8AC3E}">
        <p14:creationId xmlns:p14="http://schemas.microsoft.com/office/powerpoint/2010/main" val="2547791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Students struggle with math facts because they often use inefficient strategies to solve, thus never fully mastering or memorizing the facts. For many students, the inefficient strategies include counting all. For example, 5 + 3 would include counting five fingers and then counting on three more. A more efficient strategy would be to simply say 5 and then count on three more, so 5, 6, 7, 8 versus 1, 2, 3, 4, 5, 6, 7, 8. Additionally, students who struggle lack the understanding of how numbers are related—knowing that 5 + 3 is 8 and 8 – 3 = 5—thus, the idea of part-part-whole and how addition is related to subtraction. </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3435671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Ideally, students need to have mastery of basic facts (addition, subtraction, multiplication, and division) in order to be successful in multistep computations, fractions, and decimals. Teachers need to explicitly teach strategies that lead to mastery across the four skills. Ideally, by Grade 5, students will score 80% or better when given 1-minute assessments in addition, subtraction, multiplication, and division.</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13</a:t>
            </a:fld>
            <a:endParaRPr lang="en-US" dirty="0"/>
          </a:p>
        </p:txBody>
      </p:sp>
    </p:spTree>
    <p:extLst>
      <p:ext uri="{BB962C8B-B14F-4D97-AF65-F5344CB8AC3E}">
        <p14:creationId xmlns:p14="http://schemas.microsoft.com/office/powerpoint/2010/main" val="2391705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Fact instruction is important, but sometimes can be too encompassing or too much of a focus in the older grades. It is important that students understand the conceptual aspect of computation, such as addition is multiple parts to find a whole number and that we can use the whole to find a missing part, such as subtraction or even counting up. But if we focus only on addition and subtraction, students may be lacking exposure to and time for multiplication and division. We are going to talk about the connectedness of skills and how we may need to think about the time devoted to developing conceptual understanding and then utilizing tools, such as a calculator or multiplication chart, to complete the higher level skills.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14</a:t>
            </a:fld>
            <a:endParaRPr lang="en-US" dirty="0"/>
          </a:p>
        </p:txBody>
      </p:sp>
    </p:spTree>
    <p:extLst>
      <p:ext uri="{BB962C8B-B14F-4D97-AF65-F5344CB8AC3E}">
        <p14:creationId xmlns:p14="http://schemas.microsoft.com/office/powerpoint/2010/main" val="4056280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a:t>
            </a:r>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15</a:t>
            </a:fld>
            <a:endParaRPr lang="en-US" dirty="0"/>
          </a:p>
        </p:txBody>
      </p:sp>
    </p:spTree>
    <p:extLst>
      <p:ext uri="{BB962C8B-B14F-4D97-AF65-F5344CB8AC3E}">
        <p14:creationId xmlns:p14="http://schemas.microsoft.com/office/powerpoint/2010/main" val="3867530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ITC Franklin Gothic Std Bk Cd"/>
                <a:ea typeface="ＭＳ Ｐゴシック" pitchFamily="-48" charset="-128"/>
                <a:cs typeface="ＭＳ Ｐゴシック"/>
              </a:rPr>
              <a:t>[Read slide.] </a:t>
            </a:r>
            <a:r>
              <a:rPr lang="en-US" sz="1200" kern="1200" dirty="0">
                <a:solidFill>
                  <a:schemeClr val="tx1"/>
                </a:solidFill>
                <a:effectLst/>
                <a:latin typeface="ITC Franklin Gothic Std Bk Cd"/>
                <a:ea typeface="ＭＳ Ｐゴシック" pitchFamily="-48" charset="-128"/>
                <a:cs typeface="ＭＳ Ｐゴシック"/>
              </a:rPr>
              <a:t>While typical college and career readiness standards may not specifically state fact instruction or mastery, they do imply the knowledge and application of facts. The standards listed are examples, though each state may be slightly different. </a:t>
            </a:r>
          </a:p>
          <a:p>
            <a:r>
              <a:rPr lang="en-US" sz="1200" i="1" kern="1200" dirty="0">
                <a:solidFill>
                  <a:schemeClr val="tx1"/>
                </a:solidFill>
                <a:effectLst/>
                <a:latin typeface="ITC Franklin Gothic Std Bk Cd"/>
                <a:ea typeface="ＭＳ Ｐゴシック" pitchFamily="-48" charset="-128"/>
                <a:cs typeface="ＭＳ Ｐゴシック"/>
              </a:rPr>
              <a:t> </a:t>
            </a:r>
            <a:endParaRPr lang="en-US" sz="1200" kern="1200" dirty="0">
              <a:solidFill>
                <a:schemeClr val="tx1"/>
              </a:solidFill>
              <a:effectLst/>
              <a:latin typeface="ITC Franklin Gothic Std Bk Cd"/>
              <a:ea typeface="ＭＳ Ｐゴシック" pitchFamily="-48" charset="-128"/>
              <a:cs typeface="ＭＳ Ｐゴシック"/>
            </a:endParaRPr>
          </a:p>
          <a:p>
            <a:r>
              <a:rPr lang="en-US" sz="1200" kern="1200" dirty="0">
                <a:solidFill>
                  <a:schemeClr val="tx1"/>
                </a:solidFill>
                <a:effectLst/>
                <a:latin typeface="ITC Franklin Gothic Std Bk Cd"/>
                <a:ea typeface="ＭＳ Ｐゴシック" pitchFamily="-48" charset="-128"/>
                <a:cs typeface="ＭＳ Ｐゴシック"/>
              </a:rPr>
              <a:t>[Standards from the Mathematics Common Core State Standards, Grade 4: </a:t>
            </a:r>
            <a:r>
              <a:rPr lang="en-US" sz="1200" u="sng" kern="1200" dirty="0">
                <a:solidFill>
                  <a:schemeClr val="tx1"/>
                </a:solidFill>
                <a:effectLst/>
                <a:latin typeface="ITC Franklin Gothic Std Bk Cd"/>
                <a:ea typeface="ＭＳ Ｐゴシック" pitchFamily="-48" charset="-128"/>
                <a:cs typeface="ＭＳ Ｐゴシック"/>
              </a:rPr>
              <a:t>http://www.corestandards.org/Math/Content/4/introduction/</a:t>
            </a:r>
            <a:r>
              <a:rPr lang="en-US" sz="1200" kern="1200" dirty="0">
                <a:solidFill>
                  <a:schemeClr val="tx1"/>
                </a:solidFill>
                <a:effectLst/>
                <a:latin typeface="ITC Franklin Gothic Std Bk Cd"/>
                <a:ea typeface="ＭＳ Ｐゴシック" pitchFamily="-48" charset="-128"/>
                <a:cs typeface="ＭＳ Ｐゴシック"/>
              </a:rPr>
              <a:t>; Grade 5: </a:t>
            </a:r>
            <a:r>
              <a:rPr lang="en-US" sz="1200" u="sng" kern="1200" dirty="0">
                <a:solidFill>
                  <a:schemeClr val="tx1"/>
                </a:solidFill>
                <a:effectLst/>
                <a:latin typeface="ITC Franklin Gothic Std Bk Cd"/>
                <a:ea typeface="ＭＳ Ｐゴシック" pitchFamily="-48" charset="-128"/>
                <a:cs typeface="ＭＳ Ｐゴシック"/>
              </a:rPr>
              <a:t>http://www.corestandards.org/Math/Content/5/introduction/</a:t>
            </a:r>
            <a:r>
              <a:rPr lang="en-US" sz="1200" kern="1200" dirty="0">
                <a:solidFill>
                  <a:schemeClr val="tx1"/>
                </a:solidFill>
                <a:effectLst/>
                <a:latin typeface="ITC Franklin Gothic Std Bk Cd"/>
                <a:ea typeface="ＭＳ Ｐゴシック" pitchFamily="-48" charset="-128"/>
                <a:cs typeface="ＭＳ Ｐゴシック"/>
              </a:rPr>
              <a:t>]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16</a:t>
            </a:fld>
            <a:endParaRPr lang="en-US" dirty="0"/>
          </a:p>
        </p:txBody>
      </p:sp>
    </p:spTree>
    <p:extLst>
      <p:ext uri="{BB962C8B-B14F-4D97-AF65-F5344CB8AC3E}">
        <p14:creationId xmlns:p14="http://schemas.microsoft.com/office/powerpoint/2010/main" val="14609556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While the standards do not explicitly identify basic computations, they are connected to grade-level standards and are important for students to have mastery in order to be successful on these standards. </a:t>
            </a: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kern="1200" dirty="0">
                <a:solidFill>
                  <a:schemeClr val="tx1"/>
                </a:solidFill>
                <a:effectLst/>
                <a:latin typeface="ITC Franklin Gothic Std Bk Cd"/>
                <a:ea typeface="ＭＳ Ｐゴシック" pitchFamily="-48" charset="-128"/>
                <a:cs typeface="ＭＳ Ｐゴシック"/>
              </a:rPr>
              <a:t>[Standards from the Mathematics Common Core State Standards, Grade 6: </a:t>
            </a:r>
            <a:r>
              <a:rPr lang="en-US" sz="1200" u="sng" kern="1200" dirty="0">
                <a:solidFill>
                  <a:schemeClr val="tx1"/>
                </a:solidFill>
                <a:effectLst/>
                <a:latin typeface="ITC Franklin Gothic Std Bk Cd"/>
                <a:ea typeface="ＭＳ Ｐゴシック" pitchFamily="-48" charset="-128"/>
                <a:cs typeface="ＭＳ Ｐゴシック"/>
              </a:rPr>
              <a:t>http://www.corestandards.org/Math/Content/6/introduction/</a:t>
            </a:r>
            <a:r>
              <a:rPr lang="en-US" sz="1200" kern="1200" dirty="0">
                <a:solidFill>
                  <a:schemeClr val="tx1"/>
                </a:solidFill>
                <a:effectLst/>
                <a:latin typeface="ITC Franklin Gothic Std Bk Cd"/>
                <a:ea typeface="ＭＳ Ｐゴシック" pitchFamily="-48" charset="-128"/>
                <a:cs typeface="ＭＳ Ｐゴシック"/>
              </a:rPr>
              <a:t>]</a:t>
            </a:r>
          </a:p>
          <a:p>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17</a:t>
            </a:fld>
            <a:endParaRPr lang="en-US" dirty="0"/>
          </a:p>
        </p:txBody>
      </p:sp>
    </p:spTree>
    <p:extLst>
      <p:ext uri="{BB962C8B-B14F-4D97-AF65-F5344CB8AC3E}">
        <p14:creationId xmlns:p14="http://schemas.microsoft.com/office/powerpoint/2010/main" val="31581487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[Standards from the Mathematics Common Core State Standards, Grade 7: </a:t>
            </a:r>
            <a:r>
              <a:rPr lang="en-US" sz="1200" u="sng" kern="1200" dirty="0">
                <a:solidFill>
                  <a:schemeClr val="tx1"/>
                </a:solidFill>
                <a:effectLst/>
                <a:latin typeface="ITC Franklin Gothic Std Bk Cd"/>
                <a:ea typeface="ＭＳ Ｐゴシック" pitchFamily="-48" charset="-128"/>
                <a:cs typeface="ＭＳ Ｐゴシック"/>
              </a:rPr>
              <a:t>http://www.corestandards.org/Math/Content/7/introduction/</a:t>
            </a:r>
            <a:r>
              <a:rPr lang="en-US" sz="1200" kern="1200" dirty="0">
                <a:solidFill>
                  <a:schemeClr val="tx1"/>
                </a:solidFill>
                <a:effectLst/>
                <a:latin typeface="ITC Franklin Gothic Std Bk Cd"/>
                <a:ea typeface="ＭＳ Ｐゴシック" pitchFamily="-48" charset="-128"/>
                <a:cs typeface="ＭＳ Ｐゴシック"/>
              </a:rPr>
              <a:t>] </a:t>
            </a:r>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18</a:t>
            </a:fld>
            <a:endParaRPr lang="en-US" dirty="0"/>
          </a:p>
        </p:txBody>
      </p:sp>
    </p:spTree>
    <p:extLst>
      <p:ext uri="{BB962C8B-B14F-4D97-AF65-F5344CB8AC3E}">
        <p14:creationId xmlns:p14="http://schemas.microsoft.com/office/powerpoint/2010/main" val="33705907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[Standards from the Mathematics Common Core State Standards, Grade 8: </a:t>
            </a:r>
            <a:r>
              <a:rPr lang="en-US" sz="1200" u="sng" kern="1200" dirty="0">
                <a:solidFill>
                  <a:schemeClr val="tx1"/>
                </a:solidFill>
                <a:effectLst/>
                <a:latin typeface="ITC Franklin Gothic Std Bk Cd"/>
                <a:ea typeface="ＭＳ Ｐゴシック" pitchFamily="-48" charset="-128"/>
                <a:cs typeface="ＭＳ Ｐゴシック"/>
              </a:rPr>
              <a:t>http://www.corestandards.org/Math/Content/8/introduction/</a:t>
            </a:r>
            <a:r>
              <a:rPr lang="en-US" sz="1200" kern="1200" dirty="0">
                <a:solidFill>
                  <a:schemeClr val="tx1"/>
                </a:solidFill>
                <a:effectLst/>
                <a:latin typeface="ITC Franklin Gothic Std Bk Cd"/>
                <a:ea typeface="ＭＳ Ｐゴシック" pitchFamily="-48" charset="-128"/>
                <a:cs typeface="ＭＳ Ｐゴシック"/>
              </a:rPr>
              <a:t>] </a:t>
            </a:r>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19</a:t>
            </a:fld>
            <a:endParaRPr lang="en-US" dirty="0"/>
          </a:p>
        </p:txBody>
      </p:sp>
    </p:spTree>
    <p:extLst>
      <p:ext uri="{BB962C8B-B14F-4D97-AF65-F5344CB8AC3E}">
        <p14:creationId xmlns:p14="http://schemas.microsoft.com/office/powerpoint/2010/main" val="426700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[Read slide.]</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a:t>
            </a:fld>
            <a:endParaRPr lang="en-US" dirty="0"/>
          </a:p>
        </p:txBody>
      </p:sp>
    </p:spTree>
    <p:extLst>
      <p:ext uri="{BB962C8B-B14F-4D97-AF65-F5344CB8AC3E}">
        <p14:creationId xmlns:p14="http://schemas.microsoft.com/office/powerpoint/2010/main" val="9506853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20</a:t>
            </a:fld>
            <a:endParaRPr lang="en-US" dirty="0"/>
          </a:p>
        </p:txBody>
      </p:sp>
    </p:spTree>
    <p:extLst>
      <p:ext uri="{BB962C8B-B14F-4D97-AF65-F5344CB8AC3E}">
        <p14:creationId xmlns:p14="http://schemas.microsoft.com/office/powerpoint/2010/main" val="9664393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ITC Franklin Gothic Std Bk Cd"/>
                <a:ea typeface="ＭＳ Ｐゴシック" pitchFamily="-48" charset="-128"/>
                <a:cs typeface="ＭＳ Ｐゴシック"/>
              </a:rPr>
              <a:t>[Give 1 minute for each table to brainstorm a list of words that would be part of facts and computations. After 1 minute, have participants state the words round-robin style. The purpose is to show how much vocabulary is part of fact instruction that may or may not be explicitly taught. The following two slides…]</a:t>
            </a: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10994536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ITC Franklin Gothic Std Bk Cd"/>
                <a:ea typeface="ＭＳ Ｐゴシック" pitchFamily="-48" charset="-128"/>
                <a:cs typeface="ＭＳ Ｐゴシック"/>
              </a:rPr>
              <a:t>[This will not be part of participants’ handout copy. It will be provided after the meeting.]</a:t>
            </a: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25517858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ITC Franklin Gothic Std Bk Cd"/>
                <a:ea typeface="ＭＳ Ｐゴシック" pitchFamily="-48" charset="-128"/>
                <a:cs typeface="ＭＳ Ｐゴシック"/>
              </a:rPr>
              <a:t>[This will not be part of participants’ handout copy. It will be provided after the meeting.]</a:t>
            </a:r>
            <a:endParaRPr lang="en-US" sz="1200" kern="1200" dirty="0">
              <a:solidFill>
                <a:schemeClr val="tx1"/>
              </a:solidFill>
              <a:effectLst/>
              <a:latin typeface="ITC Franklin Gothic Std Bk Cd"/>
              <a:ea typeface="ＭＳ Ｐゴシック" pitchFamily="-48" charset="-128"/>
              <a:cs typeface="ＭＳ Ｐゴシック"/>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22094848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Vocabulary needs to be explicitly taught. One way to teach it is to use the Frayer model. In the Frayer model, the student writes a student-friendly definition, creates a picture that helps THEM remember the word, an example, and a nonexample. </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6649235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ITC Franklin Gothic Std Bk Cd"/>
                <a:ea typeface="ＭＳ Ｐゴシック" pitchFamily="-48" charset="-128"/>
                <a:cs typeface="ＭＳ Ｐゴシック"/>
              </a:rPr>
              <a:t>[Have participants select a word that was part of the brainstormed list and then share with their small groups or the larger group and complete the Frayer model in their handout.]</a:t>
            </a: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26334894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i="1" dirty="0"/>
              <a:t>[Read slide.]</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25121607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For students to be successful with basic facts, teachers should introduce and teach using a systematic progression that builds upon prior knowledge. When facts are introduced through learning progressions, mastery is often easier to attain. </a:t>
            </a: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i="1" kern="1200" dirty="0">
                <a:solidFill>
                  <a:schemeClr val="tx1"/>
                </a:solidFill>
                <a:effectLst/>
                <a:latin typeface="ITC Franklin Gothic Std Bk Cd"/>
                <a:ea typeface="ＭＳ Ｐゴシック" pitchFamily="-48" charset="-128"/>
                <a:cs typeface="ＭＳ Ｐゴシック"/>
              </a:rPr>
              <a:t>[The next three slides are all included in the handouts. The star is not on all slides.]</a:t>
            </a: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6307659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Addition and subtraction should be taught together so that students develop the understanding that parts are related to the whole, known as the “part-part-whole” concept. Ideally, students have mastered a fact strand before the next fact strand is introduced. The first fact strand is less a strand but, rather, developing understanding of numbers. During this time, students should spend time decomposing numbers and understanding that the equals sign means “the same as,” rather than “the answer.” Examples at this level are writing the multiple ways to write numbers and partner equations (e.g., 7 + 1 = 4 + 4; 8 = 2 + 6, 3 + 5 = 8).</a:t>
            </a: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kern="1200" dirty="0">
                <a:solidFill>
                  <a:schemeClr val="tx1"/>
                </a:solidFill>
                <a:effectLst/>
                <a:latin typeface="ITC Franklin Gothic Std Bk Cd"/>
                <a:ea typeface="ＭＳ Ｐゴシック" pitchFamily="-48" charset="-128"/>
                <a:cs typeface="ＭＳ Ｐゴシック"/>
              </a:rPr>
              <a:t>After this first fact strand, instruction changes to more facts and equations beginning with plus and minus 0; then moves to plus and minus 1, 2, 3, 4 and uses the count-on and count-back strategy; then doubles using the strategy of skip-counting by twos. Using their knowledge of number sense and doubles, doubles plus one is introduced next. These are facts that include “neighbors on the number line,” such as 8 + 9 or 7 + 6. The student identifies the number that is less than, doubles it, and “counts on” one more. Following this fact strand is make 10 and related. These are the fact combinations that equal 10 (1 + 9, 2 + 8, 3 + 7, 4 + 6). After make 10 and related, then it is 10 plus more, introducing the idea of teen numbers. Both of these skills help to solve the more challenging facts of make 10 plus more. In this last fact, the students identify the greater number (e.g., 9 + 5, 9 becomes 10 by taking one away from 5, so 10 + 4 = 14 and 9 + 5 = 14).</a:t>
            </a: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i="1" kern="1200" dirty="0">
                <a:solidFill>
                  <a:schemeClr val="tx1"/>
                </a:solidFill>
                <a:effectLst/>
                <a:latin typeface="ITC Franklin Gothic Std Bk Cd"/>
                <a:ea typeface="ＭＳ Ｐゴシック" pitchFamily="-48" charset="-128"/>
                <a:cs typeface="ＭＳ Ｐゴシック"/>
              </a:rPr>
              <a:t>[For additional support in fact strands, see the Early Numeracy Intervention module.]</a:t>
            </a: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23670671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Similar to addition and subtraction, multiplication and division facts should be explicitly taught. Many teachers and students rely on repeated addition to solve multiplication, but this is often inefficient and time consuming. Additionally, if students lack mastery and fluency of addition facts, this will often lead to errors in solving and lack of fluency. When students have strong number sense and understand that decomposing numbers does not change the whole, these strategies will be easier to instruct, learn, and apply. </a:t>
            </a:r>
            <a:r>
              <a:rPr lang="en-US" sz="1200" i="1" kern="1200" dirty="0">
                <a:solidFill>
                  <a:schemeClr val="tx1"/>
                </a:solidFill>
                <a:effectLst/>
                <a:latin typeface="ITC Franklin Gothic Std Bk Cd"/>
                <a:ea typeface="ＭＳ Ｐゴシック" pitchFamily="-48" charset="-128"/>
                <a:cs typeface="ＭＳ Ｐゴシック"/>
              </a:rPr>
              <a:t>[Have participants spend time applying each strategy.]</a:t>
            </a: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3325027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a:t>
            </a:fld>
            <a:endParaRPr lang="en-US" dirty="0"/>
          </a:p>
        </p:txBody>
      </p:sp>
    </p:spTree>
    <p:extLst>
      <p:ext uri="{BB962C8B-B14F-4D97-AF65-F5344CB8AC3E}">
        <p14:creationId xmlns:p14="http://schemas.microsoft.com/office/powerpoint/2010/main" val="7597362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ITC Franklin Gothic Std Bk Cd"/>
                <a:ea typeface="ＭＳ Ｐゴシック" pitchFamily="-48" charset="-128"/>
                <a:cs typeface="ＭＳ Ｐゴシック"/>
              </a:rPr>
              <a:t>[Have participants spend time applying each strategy. After reviewing each strategy, have a discussion about fact strategies.] </a:t>
            </a:r>
            <a:r>
              <a:rPr lang="en-US" sz="1200" kern="1200" dirty="0">
                <a:solidFill>
                  <a:schemeClr val="tx1"/>
                </a:solidFill>
                <a:effectLst/>
                <a:latin typeface="ITC Franklin Gothic Std Bk Cd"/>
                <a:ea typeface="ＭＳ Ｐゴシック" pitchFamily="-48" charset="-128"/>
                <a:cs typeface="ＭＳ Ｐゴシック"/>
              </a:rPr>
              <a:t>What are the prerequisite skills needed beyond these facts? How can they be presented? Each table will be assigned one of these facts to illustrate. They will show how to teach the fact strategy. Are there any other ways to solve?</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21212223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ITC Franklin Gothic Std Bk Cd"/>
                <a:ea typeface="ＭＳ Ｐゴシック" pitchFamily="-48" charset="-128"/>
                <a:cs typeface="ＭＳ Ｐゴシック"/>
              </a:rPr>
              <a:t>[The next slide, Standards, is not included in the handout, but the remaining slides in this section are included in the handout.]</a:t>
            </a: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31</a:t>
            </a:fld>
            <a:endParaRPr lang="en-US" dirty="0"/>
          </a:p>
        </p:txBody>
      </p:sp>
    </p:spTree>
    <p:extLst>
      <p:ext uri="{BB962C8B-B14F-4D97-AF65-F5344CB8AC3E}">
        <p14:creationId xmlns:p14="http://schemas.microsoft.com/office/powerpoint/2010/main" val="4413230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[Standards from the Mathematics Common Core State Standards, Grade 3: </a:t>
            </a:r>
            <a:r>
              <a:rPr lang="en-US" sz="1200" u="sng" kern="1200" dirty="0">
                <a:solidFill>
                  <a:schemeClr val="tx1"/>
                </a:solidFill>
                <a:effectLst/>
                <a:latin typeface="ITC Franklin Gothic Std Bk Cd"/>
                <a:ea typeface="ＭＳ Ｐゴシック" pitchFamily="-48" charset="-128"/>
                <a:cs typeface="ＭＳ Ｐゴシック"/>
              </a:rPr>
              <a:t>http://www.corestandards.org/Math/Content/3/NBT/</a:t>
            </a:r>
            <a:r>
              <a:rPr lang="en-US" sz="1200" kern="1200" dirty="0">
                <a:solidFill>
                  <a:schemeClr val="tx1"/>
                </a:solidFill>
                <a:effectLst/>
                <a:latin typeface="ITC Franklin Gothic Std Bk Cd"/>
                <a:ea typeface="ＭＳ Ｐゴシック" pitchFamily="-48" charset="-128"/>
                <a:cs typeface="ＭＳ Ｐゴシック"/>
              </a:rPr>
              <a:t>; Grade 4: </a:t>
            </a:r>
            <a:r>
              <a:rPr lang="en-US" sz="1200" u="sng" kern="1200" dirty="0">
                <a:solidFill>
                  <a:schemeClr val="tx1"/>
                </a:solidFill>
                <a:effectLst/>
                <a:latin typeface="ITC Franklin Gothic Std Bk Cd"/>
                <a:ea typeface="ＭＳ Ｐゴシック" pitchFamily="-48" charset="-128"/>
                <a:cs typeface="ＭＳ Ｐゴシック"/>
              </a:rPr>
              <a:t>http://www.corestandards.org/Math/Content/4/NBT/</a:t>
            </a:r>
            <a:r>
              <a:rPr lang="en-US" sz="1200" kern="1200" dirty="0">
                <a:solidFill>
                  <a:schemeClr val="tx1"/>
                </a:solidFill>
                <a:effectLst/>
                <a:latin typeface="ITC Franklin Gothic Std Bk Cd"/>
                <a:ea typeface="ＭＳ Ｐゴシック" pitchFamily="-48" charset="-128"/>
                <a:cs typeface="ＭＳ Ｐゴシック"/>
              </a:rPr>
              <a:t>; Grade 5: </a:t>
            </a:r>
            <a:r>
              <a:rPr lang="en-US" sz="1200" u="sng" kern="1200" dirty="0">
                <a:solidFill>
                  <a:schemeClr val="tx1"/>
                </a:solidFill>
                <a:effectLst/>
                <a:latin typeface="ITC Franklin Gothic Std Bk Cd"/>
                <a:ea typeface="ＭＳ Ｐゴシック" pitchFamily="-48" charset="-128"/>
                <a:cs typeface="ＭＳ Ｐゴシック"/>
              </a:rPr>
              <a:t>http://www.corestandards.org/Math/Content/5/NBT/</a:t>
            </a:r>
            <a:r>
              <a:rPr lang="en-US" sz="1200" kern="1200" dirty="0">
                <a:solidFill>
                  <a:schemeClr val="tx1"/>
                </a:solidFill>
                <a:effectLst/>
                <a:latin typeface="ITC Franklin Gothic Std Bk Cd"/>
                <a:ea typeface="ＭＳ Ｐゴシック" pitchFamily="-48" charset="-128"/>
                <a:cs typeface="ＭＳ Ｐゴシック"/>
              </a:rPr>
              <a:t>; Grade 6: </a:t>
            </a:r>
            <a:r>
              <a:rPr lang="en-US" sz="1200" u="sng" kern="1200" dirty="0">
                <a:solidFill>
                  <a:schemeClr val="tx1"/>
                </a:solidFill>
                <a:effectLst/>
                <a:latin typeface="ITC Franklin Gothic Std Bk Cd"/>
                <a:ea typeface="ＭＳ Ｐゴシック" pitchFamily="-48" charset="-128"/>
                <a:cs typeface="ＭＳ Ｐゴシック"/>
              </a:rPr>
              <a:t>http://www.corestandards.org/Math/Content/6/NS/</a:t>
            </a:r>
            <a:r>
              <a:rPr lang="en-US" sz="1200" kern="1200" dirty="0">
                <a:solidFill>
                  <a:schemeClr val="tx1"/>
                </a:solidFill>
                <a:effectLst/>
                <a:latin typeface="ITC Franklin Gothic Std Bk Cd"/>
                <a:ea typeface="ＭＳ Ｐゴシック" pitchFamily="-48" charset="-128"/>
                <a:cs typeface="ＭＳ Ｐゴシック"/>
              </a:rPr>
              <a:t>; Grade 7: </a:t>
            </a:r>
            <a:r>
              <a:rPr lang="en-US" sz="1200" u="sng" kern="1200" dirty="0">
                <a:solidFill>
                  <a:schemeClr val="tx1"/>
                </a:solidFill>
                <a:effectLst/>
                <a:latin typeface="ITC Franklin Gothic Std Bk Cd"/>
                <a:ea typeface="ＭＳ Ｐゴシック" pitchFamily="-48" charset="-128"/>
                <a:cs typeface="ＭＳ Ｐゴシック"/>
              </a:rPr>
              <a:t>http://www.corestandards.org/Math/Content/7/NS/</a:t>
            </a:r>
            <a:r>
              <a:rPr lang="en-US" sz="1200" kern="1200" dirty="0">
                <a:solidFill>
                  <a:schemeClr val="tx1"/>
                </a:solidFill>
                <a:effectLst/>
                <a:latin typeface="ITC Franklin Gothic Std Bk Cd"/>
                <a:ea typeface="ＭＳ Ｐゴシック" pitchFamily="-48" charset="-128"/>
                <a:cs typeface="ＭＳ Ｐゴシック"/>
              </a:rPr>
              <a:t>; Grade 8: </a:t>
            </a:r>
            <a:r>
              <a:rPr lang="en-US" sz="1200" u="sng" kern="1200" dirty="0">
                <a:solidFill>
                  <a:schemeClr val="tx1"/>
                </a:solidFill>
                <a:effectLst/>
                <a:latin typeface="ITC Franklin Gothic Std Bk Cd"/>
                <a:ea typeface="ＭＳ Ｐゴシック" pitchFamily="-48" charset="-128"/>
                <a:cs typeface="ＭＳ Ｐゴシック"/>
              </a:rPr>
              <a:t>http://www.corestandards.org/Math/Content/8/NS/</a:t>
            </a:r>
            <a:r>
              <a:rPr lang="en-US" sz="1200" kern="1200" dirty="0">
                <a:solidFill>
                  <a:schemeClr val="tx1"/>
                </a:solidFill>
                <a:effectLst/>
                <a:latin typeface="ITC Franklin Gothic Std Bk Cd"/>
                <a:ea typeface="ＭＳ Ｐゴシック" pitchFamily="-48" charset="-128"/>
                <a:cs typeface="ＭＳ Ｐゴシック"/>
              </a:rPr>
              <a:t>]</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32</a:t>
            </a:fld>
            <a:endParaRPr lang="en-US" dirty="0"/>
          </a:p>
        </p:txBody>
      </p:sp>
    </p:spTree>
    <p:extLst>
      <p:ext uri="{BB962C8B-B14F-4D97-AF65-F5344CB8AC3E}">
        <p14:creationId xmlns:p14="http://schemas.microsoft.com/office/powerpoint/2010/main" val="9557135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ITC Franklin Gothic Std Bk Cd"/>
                <a:ea typeface="ＭＳ Ｐゴシック" pitchFamily="-48" charset="-128"/>
                <a:cs typeface="ＭＳ Ｐゴシック"/>
              </a:rPr>
              <a:t>[Read slide.] </a:t>
            </a:r>
            <a:r>
              <a:rPr lang="en-US" sz="1200" kern="1200" dirty="0">
                <a:solidFill>
                  <a:schemeClr val="tx1"/>
                </a:solidFill>
                <a:effectLst/>
                <a:latin typeface="ITC Franklin Gothic Std Bk Cd"/>
                <a:ea typeface="ＭＳ Ｐゴシック" pitchFamily="-48" charset="-128"/>
                <a:cs typeface="ＭＳ Ｐゴシック"/>
              </a:rPr>
              <a:t>Students with mathematics difficulty can make component-of-fact mistakes, such as misreading the symbol, fact error in solving, or using an incorrect strategy. Additionally, students in the middle grades have often developed misconceptions in place value, which can lead to errors in regrouping, such as applying incorrect place-value rules, regrouping when it is not necessary, or multiplying and dividing incorrectly. </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33</a:t>
            </a:fld>
            <a:endParaRPr lang="en-US" dirty="0"/>
          </a:p>
        </p:txBody>
      </p:sp>
    </p:spTree>
    <p:extLst>
      <p:ext uri="{BB962C8B-B14F-4D97-AF65-F5344CB8AC3E}">
        <p14:creationId xmlns:p14="http://schemas.microsoft.com/office/powerpoint/2010/main" val="18462162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a:t>
            </a:r>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34</a:t>
            </a:fld>
            <a:endParaRPr lang="en-US" dirty="0"/>
          </a:p>
        </p:txBody>
      </p:sp>
    </p:spTree>
    <p:extLst>
      <p:ext uri="{BB962C8B-B14F-4D97-AF65-F5344CB8AC3E}">
        <p14:creationId xmlns:p14="http://schemas.microsoft.com/office/powerpoint/2010/main" val="4994467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ITC Franklin Gothic Std Bk Cd"/>
                <a:ea typeface="ＭＳ Ｐゴシック" pitchFamily="-48" charset="-128"/>
                <a:cs typeface="ＭＳ Ｐゴシック"/>
              </a:rPr>
              <a:t>[Review the errors and discuss how the students solved. What misconceptions?]</a:t>
            </a: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35</a:t>
            </a:fld>
            <a:endParaRPr lang="en-US" dirty="0"/>
          </a:p>
        </p:txBody>
      </p:sp>
    </p:spTree>
    <p:extLst>
      <p:ext uri="{BB962C8B-B14F-4D97-AF65-F5344CB8AC3E}">
        <p14:creationId xmlns:p14="http://schemas.microsoft.com/office/powerpoint/2010/main" val="33171413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ITC Franklin Gothic Std Bk Cd"/>
                <a:ea typeface="ＭＳ Ｐゴシック" pitchFamily="-48" charset="-128"/>
                <a:cs typeface="ＭＳ Ｐゴシック"/>
              </a:rPr>
              <a:t>[Review the errors and discuss how the students solved. What misconceptions?]</a:t>
            </a:r>
            <a:endParaRPr lang="en-US" sz="1200" kern="1200" dirty="0">
              <a:solidFill>
                <a:schemeClr val="tx1"/>
              </a:solidFill>
              <a:effectLst/>
              <a:latin typeface="ITC Franklin Gothic Std Bk Cd"/>
              <a:ea typeface="ＭＳ Ｐゴシック" pitchFamily="-48" charset="-128"/>
              <a:cs typeface="ＭＳ Ｐゴシック"/>
            </a:endParaRPr>
          </a:p>
          <a:p>
            <a:endParaRPr lang="en-US" dirty="0"/>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36</a:t>
            </a:fld>
            <a:endParaRPr lang="en-US" dirty="0"/>
          </a:p>
        </p:txBody>
      </p:sp>
    </p:spTree>
    <p:extLst>
      <p:ext uri="{BB962C8B-B14F-4D97-AF65-F5344CB8AC3E}">
        <p14:creationId xmlns:p14="http://schemas.microsoft.com/office/powerpoint/2010/main" val="31984599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The purpose of the representations is to show why the strategy works versus simply teaching a trick. For some students, seeing the concrete one time is enough, and they may move to pictorial quickly. For other students, concrete can be easier to work with or count, and they may need it much longer. Using the data and observations of how the students use each representation can aid in scaffolding back or providing less support via representations.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37</a:t>
            </a:fld>
            <a:endParaRPr lang="en-US" dirty="0"/>
          </a:p>
        </p:txBody>
      </p:sp>
    </p:spTree>
    <p:extLst>
      <p:ext uri="{BB962C8B-B14F-4D97-AF65-F5344CB8AC3E}">
        <p14:creationId xmlns:p14="http://schemas.microsoft.com/office/powerpoint/2010/main" val="1588929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In the past, scaffolding was directed by the adult—the teacher or the tutor. Many more classrooms are becoming project or inquiry based, meaning that children are in charge of their learning, with the teacher acting as the facilitator. With this change, the way we think about scaffolds also changes. Now, the scaffold can be provided by the teacher, but also by a peer, in the actual skills, progression, or timing of the content, as well as changing the task. We will discuss ways to scaffold over the next few slides. It is important to think about the use of scaffolds paired with explicit instruction as a way to meet individual needs as part of the DBI process.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38</a:t>
            </a:fld>
            <a:endParaRPr lang="en-US" dirty="0"/>
          </a:p>
        </p:txBody>
      </p:sp>
    </p:spTree>
    <p:extLst>
      <p:ext uri="{BB962C8B-B14F-4D97-AF65-F5344CB8AC3E}">
        <p14:creationId xmlns:p14="http://schemas.microsoft.com/office/powerpoint/2010/main" val="1399695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It is important to remember that when we think of instructional scaffolds paired with explicit instruction, the teacher is providing support for the student to gain mastery of a specific skill. The purpose of gaining mastery with support is to build the student’s independence level; thus, when the support has faded, the student is able to perform the skills/tasks independently. Much like multiple representations, a student might need additional scaffolds one day and something different the next day. Or the student might be able to work without any additional scaffolds but will need the scaffolds when another step or a new skill is introduced. Again, this flexibility in the types of scaffolds used is similar to how multiple representations should be weaved and connected throughout skill building to mastery. </a:t>
            </a: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39</a:t>
            </a:fld>
            <a:endParaRPr lang="en-US" dirty="0"/>
          </a:p>
        </p:txBody>
      </p:sp>
    </p:spTree>
    <p:extLst>
      <p:ext uri="{BB962C8B-B14F-4D97-AF65-F5344CB8AC3E}">
        <p14:creationId xmlns:p14="http://schemas.microsoft.com/office/powerpoint/2010/main" val="1105634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a:t>
            </a:fld>
            <a:endParaRPr lang="en-US" dirty="0"/>
          </a:p>
        </p:txBody>
      </p:sp>
    </p:spTree>
    <p:extLst>
      <p:ext uri="{BB962C8B-B14F-4D97-AF65-F5344CB8AC3E}">
        <p14:creationId xmlns:p14="http://schemas.microsoft.com/office/powerpoint/2010/main" val="9465046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40</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20210317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i="1" dirty="0"/>
              <a:t>[Read slide.]</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41</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9142791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ITC Franklin Gothic Std Bk Cd"/>
                <a:ea typeface="ＭＳ Ｐゴシック" pitchFamily="-48" charset="-128"/>
                <a:cs typeface="ＭＳ Ｐゴシック"/>
              </a:rPr>
              <a:t>[Read slide.] </a:t>
            </a:r>
            <a:r>
              <a:rPr lang="en-US" sz="1200" kern="1200" dirty="0">
                <a:solidFill>
                  <a:schemeClr val="tx1"/>
                </a:solidFill>
                <a:effectLst/>
                <a:latin typeface="ITC Franklin Gothic Std Bk Cd"/>
                <a:ea typeface="ＭＳ Ｐゴシック" pitchFamily="-48" charset="-128"/>
                <a:cs typeface="ＭＳ Ｐゴシック"/>
              </a:rPr>
              <a:t>Linking operations from the beginning and through each fact strand is essential. This also supports students’ number sense and can lead to deeper conceptual understanding and application to facts, as well as, advanced computations and reasonableness of answers.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42</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16553479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These are examples of how linking place value to facts within multidigit computations can lead to conceptual understanding and procedural fluency.</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43</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27075531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ITC Franklin Gothic Std Bk Cd"/>
                <a:ea typeface="ＭＳ Ｐゴシック" pitchFamily="-48" charset="-128"/>
                <a:cs typeface="ＭＳ Ｐゴシック"/>
              </a:rPr>
              <a:t>[Read slide, emphasizing that it is important to teach conceptual understanding, rather than simply teaching the traditional algorithm alone.]</a:t>
            </a: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44</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5290380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45</a:t>
            </a:fld>
            <a:endParaRPr lang="en-US" dirty="0"/>
          </a:p>
        </p:txBody>
      </p:sp>
    </p:spTree>
    <p:extLst>
      <p:ext uri="{BB962C8B-B14F-4D97-AF65-F5344CB8AC3E}">
        <p14:creationId xmlns:p14="http://schemas.microsoft.com/office/powerpoint/2010/main" val="33063592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ITC Franklin Gothic Std Bk Cd"/>
                <a:ea typeface="ＭＳ Ｐゴシック" pitchFamily="-48" charset="-128"/>
                <a:cs typeface="ＭＳ Ｐゴシック"/>
              </a:rPr>
              <a:t>[Have participants complete each case study, or assign a different case study to groups of students and then have groups share their findings. Each handout contains the sample work. Participants will complete the type of error, the evidence for how they know whether it is a fact or strategy error, and possible instructional adaptions.]</a:t>
            </a:r>
            <a:endParaRPr lang="en-US" sz="1200" kern="1200" dirty="0">
              <a:solidFill>
                <a:schemeClr val="tx1"/>
              </a:solidFill>
              <a:effectLst/>
              <a:latin typeface="ITC Franklin Gothic Std Bk Cd"/>
              <a:ea typeface="ＭＳ Ｐゴシック" pitchFamily="-48" charset="-128"/>
              <a:cs typeface="ＭＳ Ｐゴシック"/>
            </a:endParaRP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46</a:t>
            </a:fld>
            <a:endParaRPr lang="en-US" dirty="0"/>
          </a:p>
        </p:txBody>
      </p:sp>
    </p:spTree>
    <p:extLst>
      <p:ext uri="{BB962C8B-B14F-4D97-AF65-F5344CB8AC3E}">
        <p14:creationId xmlns:p14="http://schemas.microsoft.com/office/powerpoint/2010/main" val="7159509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ITC Franklin Gothic Std Bk Cd"/>
                <a:ea typeface="ＭＳ Ｐゴシック" pitchFamily="-48" charset="-128"/>
                <a:cs typeface="ＭＳ Ｐゴシック"/>
              </a:rPr>
              <a:t>[This will be completed by participants in small groups or individually and then reviewed together once it is complete. Empty tables are in the workbook.]</a:t>
            </a:r>
            <a:endParaRPr lang="en-US" sz="1200" kern="1200" dirty="0">
              <a:solidFill>
                <a:schemeClr val="tx1"/>
              </a:solidFill>
              <a:effectLst/>
              <a:latin typeface="ITC Franklin Gothic Std Bk Cd"/>
              <a:ea typeface="ＭＳ Ｐゴシック" pitchFamily="-48" charset="-128"/>
              <a:cs typeface="ＭＳ Ｐゴシック"/>
            </a:endParaRP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47</a:t>
            </a:fld>
            <a:endParaRPr lang="en-US" dirty="0"/>
          </a:p>
        </p:txBody>
      </p:sp>
    </p:spTree>
    <p:extLst>
      <p:ext uri="{BB962C8B-B14F-4D97-AF65-F5344CB8AC3E}">
        <p14:creationId xmlns:p14="http://schemas.microsoft.com/office/powerpoint/2010/main" val="32435611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ITC Franklin Gothic Std Bk Cd"/>
                <a:ea typeface="ＭＳ Ｐゴシック" pitchFamily="-48" charset="-128"/>
                <a:cs typeface="ＭＳ Ｐゴシック"/>
              </a:rPr>
              <a:t>[This will be completed by participants in small groups or individually and then reviewed together once it is complete. Empty tables are in the workbook.]</a:t>
            </a:r>
            <a:endParaRPr lang="en-US" sz="1200" kern="1200" dirty="0">
              <a:solidFill>
                <a:schemeClr val="tx1"/>
              </a:solidFill>
              <a:effectLst/>
              <a:latin typeface="ITC Franklin Gothic Std Bk Cd"/>
              <a:ea typeface="ＭＳ Ｐゴシック" pitchFamily="-48" charset="-128"/>
              <a:cs typeface="ＭＳ Ｐゴシック"/>
            </a:endParaRP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48</a:t>
            </a:fld>
            <a:endParaRPr lang="en-US" dirty="0"/>
          </a:p>
        </p:txBody>
      </p:sp>
    </p:spTree>
    <p:extLst>
      <p:ext uri="{BB962C8B-B14F-4D97-AF65-F5344CB8AC3E}">
        <p14:creationId xmlns:p14="http://schemas.microsoft.com/office/powerpoint/2010/main" val="39201757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ITC Franklin Gothic Std Bk Cd"/>
                <a:ea typeface="ＭＳ Ｐゴシック" pitchFamily="-48" charset="-128"/>
                <a:cs typeface="ＭＳ Ｐゴシック"/>
              </a:rPr>
              <a:t>[This will be completed by participants in small groups or individually and then reviewed together once it is complete. Empty tables are in the workbook.]</a:t>
            </a:r>
            <a:endParaRPr lang="en-US" sz="1200" kern="1200" dirty="0">
              <a:solidFill>
                <a:schemeClr val="tx1"/>
              </a:solidFill>
              <a:effectLst/>
              <a:latin typeface="ITC Franklin Gothic Std Bk Cd"/>
              <a:ea typeface="ＭＳ Ｐゴシック" pitchFamily="-48" charset="-128"/>
              <a:cs typeface="ＭＳ Ｐゴシック"/>
            </a:endParaRP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49</a:t>
            </a:fld>
            <a:endParaRPr lang="en-US" dirty="0"/>
          </a:p>
        </p:txBody>
      </p:sp>
    </p:spTree>
    <p:extLst>
      <p:ext uri="{BB962C8B-B14F-4D97-AF65-F5344CB8AC3E}">
        <p14:creationId xmlns:p14="http://schemas.microsoft.com/office/powerpoint/2010/main" val="4184557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[The following four slides are all in the handout materials.]</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8413044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ITC Franklin Gothic Std Bk Cd"/>
                <a:ea typeface="ＭＳ Ｐゴシック" pitchFamily="-48" charset="-128"/>
                <a:cs typeface="ＭＳ Ｐゴシック"/>
              </a:rPr>
              <a:t>[This will be completed by participants in small groups or individually and then reviewed together once it is complete. Empty tables are in the workbook.]</a:t>
            </a:r>
            <a:endParaRPr lang="en-US" sz="1200" kern="1200" dirty="0">
              <a:solidFill>
                <a:schemeClr val="tx1"/>
              </a:solidFill>
              <a:effectLst/>
              <a:latin typeface="ITC Franklin Gothic Std Bk Cd"/>
              <a:ea typeface="ＭＳ Ｐゴシック" pitchFamily="-48" charset="-128"/>
              <a:cs typeface="ＭＳ Ｐゴシック"/>
            </a:endParaRP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50</a:t>
            </a:fld>
            <a:endParaRPr lang="en-US" dirty="0"/>
          </a:p>
        </p:txBody>
      </p:sp>
    </p:spTree>
    <p:extLst>
      <p:ext uri="{BB962C8B-B14F-4D97-AF65-F5344CB8AC3E}">
        <p14:creationId xmlns:p14="http://schemas.microsoft.com/office/powerpoint/2010/main" val="22958386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ITC Franklin Gothic Std Bk Cd"/>
                <a:ea typeface="ＭＳ Ｐゴシック" pitchFamily="-48" charset="-128"/>
                <a:cs typeface="ＭＳ Ｐゴシック"/>
              </a:rPr>
              <a:t>[This will be completed by participants in small groups or individually and then reviewed together once it is complete. Empty tables are in the workbook.]</a:t>
            </a:r>
            <a:endParaRPr lang="en-US" sz="1200" kern="1200" dirty="0">
              <a:solidFill>
                <a:schemeClr val="tx1"/>
              </a:solidFill>
              <a:effectLst/>
              <a:latin typeface="ITC Franklin Gothic Std Bk Cd"/>
              <a:ea typeface="ＭＳ Ｐゴシック" pitchFamily="-48" charset="-128"/>
              <a:cs typeface="ＭＳ Ｐゴシック"/>
            </a:endParaRP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51</a:t>
            </a:fld>
            <a:endParaRPr lang="en-US" dirty="0"/>
          </a:p>
        </p:txBody>
      </p:sp>
    </p:spTree>
    <p:extLst>
      <p:ext uri="{BB962C8B-B14F-4D97-AF65-F5344CB8AC3E}">
        <p14:creationId xmlns:p14="http://schemas.microsoft.com/office/powerpoint/2010/main" val="38595948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ITC Franklin Gothic Std Bk Cd"/>
                <a:ea typeface="ＭＳ Ｐゴシック" pitchFamily="-48" charset="-128"/>
                <a:cs typeface="ＭＳ Ｐゴシック"/>
              </a:rPr>
              <a:t>[This will be completed by participants in small groups or individually and then reviewed together once it is complete. Empty tables are in the workbook.]</a:t>
            </a:r>
            <a:endParaRPr lang="en-US" sz="1200" kern="1200" dirty="0">
              <a:solidFill>
                <a:schemeClr val="tx1"/>
              </a:solidFill>
              <a:effectLst/>
              <a:latin typeface="ITC Franklin Gothic Std Bk Cd"/>
              <a:ea typeface="ＭＳ Ｐゴシック" pitchFamily="-48" charset="-128"/>
              <a:cs typeface="ＭＳ Ｐゴシック"/>
            </a:endParaRP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52</a:t>
            </a:fld>
            <a:endParaRPr lang="en-US" dirty="0"/>
          </a:p>
        </p:txBody>
      </p:sp>
    </p:spTree>
    <p:extLst>
      <p:ext uri="{BB962C8B-B14F-4D97-AF65-F5344CB8AC3E}">
        <p14:creationId xmlns:p14="http://schemas.microsoft.com/office/powerpoint/2010/main" val="12987258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ITC Franklin Gothic Std Bk Cd"/>
                <a:ea typeface="ＭＳ Ｐゴシック" pitchFamily="-48" charset="-128"/>
                <a:cs typeface="ＭＳ Ｐゴシック"/>
              </a:rPr>
              <a:t>[This will be completed by participants in small groups or individually and then reviewed together once it is complete. Empty tables are in the workbook.]</a:t>
            </a:r>
            <a:endParaRPr lang="en-US" sz="1200" kern="1200" dirty="0">
              <a:solidFill>
                <a:schemeClr val="tx1"/>
              </a:solidFill>
              <a:effectLst/>
              <a:latin typeface="ITC Franklin Gothic Std Bk Cd"/>
              <a:ea typeface="ＭＳ Ｐゴシック" pitchFamily="-48" charset="-128"/>
              <a:cs typeface="ＭＳ Ｐゴシック"/>
            </a:endParaRP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53</a:t>
            </a:fld>
            <a:endParaRPr lang="en-US" dirty="0"/>
          </a:p>
        </p:txBody>
      </p:sp>
    </p:spTree>
    <p:extLst>
      <p:ext uri="{BB962C8B-B14F-4D97-AF65-F5344CB8AC3E}">
        <p14:creationId xmlns:p14="http://schemas.microsoft.com/office/powerpoint/2010/main" val="408647454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ITC Franklin Gothic Std Bk Cd"/>
                <a:ea typeface="ＭＳ Ｐゴシック" pitchFamily="-48" charset="-128"/>
                <a:cs typeface="ＭＳ Ｐゴシック"/>
              </a:rPr>
              <a:t>[This will be completed by participants in small groups or individually and then reviewed together once it is complete. Empty tables are in the workbook.]</a:t>
            </a:r>
            <a:endParaRPr lang="en-US" sz="1200" kern="1200" dirty="0">
              <a:solidFill>
                <a:schemeClr val="tx1"/>
              </a:solidFill>
              <a:effectLst/>
              <a:latin typeface="ITC Franklin Gothic Std Bk Cd"/>
              <a:ea typeface="ＭＳ Ｐゴシック" pitchFamily="-48" charset="-128"/>
              <a:cs typeface="ＭＳ Ｐゴシック"/>
            </a:endParaRPr>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54</a:t>
            </a:fld>
            <a:endParaRPr lang="en-US" dirty="0"/>
          </a:p>
        </p:txBody>
      </p:sp>
    </p:spTree>
    <p:extLst>
      <p:ext uri="{BB962C8B-B14F-4D97-AF65-F5344CB8AC3E}">
        <p14:creationId xmlns:p14="http://schemas.microsoft.com/office/powerpoint/2010/main" val="82820507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ITC Franklin Gothic Std Bk Cd"/>
                <a:ea typeface="ＭＳ Ｐゴシック" pitchFamily="-48" charset="-128"/>
                <a:cs typeface="ＭＳ Ｐゴシック"/>
              </a:rPr>
              <a:t>[Have participants analyze each class. This can be done the same day or be given as prework or homework to be discussed at a later time. Participants should identify common strengths and weaknesses within the classes, as well as identify students needing more support in fact instruction and possible instructional adaptions.]</a:t>
            </a:r>
            <a:endParaRPr lang="en-US" sz="1200" kern="1200" dirty="0">
              <a:solidFill>
                <a:schemeClr val="tx1"/>
              </a:solidFill>
              <a:effectLst/>
              <a:latin typeface="ITC Franklin Gothic Std Bk Cd"/>
              <a:ea typeface="ＭＳ Ｐゴシック" pitchFamily="-48" charset="-128"/>
              <a:cs typeface="ＭＳ Ｐゴシック"/>
            </a:endParaRPr>
          </a:p>
          <a:p>
            <a:endParaRPr lang="en-US" dirty="0"/>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55</a:t>
            </a:fld>
            <a:endParaRPr lang="en-US" dirty="0"/>
          </a:p>
        </p:txBody>
      </p:sp>
    </p:spTree>
    <p:extLst>
      <p:ext uri="{BB962C8B-B14F-4D97-AF65-F5344CB8AC3E}">
        <p14:creationId xmlns:p14="http://schemas.microsoft.com/office/powerpoint/2010/main" val="26057938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a:t>
            </a:r>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56</a:t>
            </a:fld>
            <a:endParaRPr lang="en-US" dirty="0"/>
          </a:p>
        </p:txBody>
      </p:sp>
    </p:spTree>
    <p:extLst>
      <p:ext uri="{BB962C8B-B14F-4D97-AF65-F5344CB8AC3E}">
        <p14:creationId xmlns:p14="http://schemas.microsoft.com/office/powerpoint/2010/main" val="41894052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[Read slide.]</a:t>
            </a: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62</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34364160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63</a:t>
            </a:fld>
            <a:endParaRPr lang="en-US" dirty="0"/>
          </a:p>
        </p:txBody>
      </p:sp>
    </p:spTree>
    <p:extLst>
      <p:ext uri="{BB962C8B-B14F-4D97-AF65-F5344CB8AC3E}">
        <p14:creationId xmlns:p14="http://schemas.microsoft.com/office/powerpoint/2010/main" val="158700820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64</a:t>
            </a:fld>
            <a:endParaRPr lang="en-US" dirty="0"/>
          </a:p>
        </p:txBody>
      </p:sp>
    </p:spTree>
    <p:extLst>
      <p:ext uri="{BB962C8B-B14F-4D97-AF65-F5344CB8AC3E}">
        <p14:creationId xmlns:p14="http://schemas.microsoft.com/office/powerpoint/2010/main" val="864650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ITC Franklin Gothic Std Bk Cd"/>
                <a:ea typeface="ＭＳ Ｐゴシック" pitchFamily="-48" charset="-128"/>
                <a:cs typeface="ＭＳ Ｐゴシック"/>
              </a:rPr>
              <a:t>[Animated slide. Click at underlined text.]</a:t>
            </a:r>
            <a:endParaRPr lang="en-US" sz="1200" kern="1200" dirty="0">
              <a:solidFill>
                <a:schemeClr val="tx1"/>
              </a:solidFill>
              <a:effectLst/>
              <a:latin typeface="ITC Franklin Gothic Std Bk Cd"/>
              <a:ea typeface="ＭＳ Ｐゴシック" pitchFamily="-48" charset="-128"/>
              <a:cs typeface="ＭＳ Ｐゴシック"/>
            </a:endParaRPr>
          </a:p>
          <a:p>
            <a:r>
              <a:rPr lang="en-US" sz="1200" kern="1200" dirty="0">
                <a:solidFill>
                  <a:schemeClr val="tx1"/>
                </a:solidFill>
                <a:effectLst/>
                <a:latin typeface="ITC Franklin Gothic Std Bk Cd"/>
                <a:ea typeface="ＭＳ Ｐゴシック" pitchFamily="-48" charset="-128"/>
                <a:cs typeface="ＭＳ Ｐゴシック"/>
              </a:rPr>
              <a:t> </a:t>
            </a:r>
          </a:p>
          <a:p>
            <a:r>
              <a:rPr lang="en-US" sz="1200" kern="1200" dirty="0">
                <a:solidFill>
                  <a:schemeClr val="tx1"/>
                </a:solidFill>
                <a:effectLst/>
                <a:latin typeface="ITC Franklin Gothic Std Bk Cd"/>
                <a:ea typeface="ＭＳ Ｐゴシック" pitchFamily="-48" charset="-128"/>
                <a:cs typeface="ＭＳ Ｐゴシック"/>
              </a:rPr>
              <a:t>The National Center on Intensive Intervention uses this graphic to illustrate the progression of data-based individualization, or DBI. We begin with a </a:t>
            </a:r>
            <a:r>
              <a:rPr lang="en-US" sz="1200" u="sng" kern="1200" dirty="0">
                <a:solidFill>
                  <a:schemeClr val="tx1"/>
                </a:solidFill>
                <a:effectLst/>
                <a:latin typeface="ITC Franklin Gothic Std Bk Cd"/>
                <a:ea typeface="ＭＳ Ｐゴシック" pitchFamily="-48" charset="-128"/>
                <a:cs typeface="ＭＳ Ｐゴシック"/>
              </a:rPr>
              <a:t>secondary</a:t>
            </a:r>
            <a:r>
              <a:rPr lang="en-US" sz="1200" kern="1200" dirty="0">
                <a:solidFill>
                  <a:schemeClr val="tx1"/>
                </a:solidFill>
                <a:effectLst/>
                <a:latin typeface="ITC Franklin Gothic Std Bk Cd"/>
                <a:ea typeface="ＭＳ Ｐゴシック" pitchFamily="-48" charset="-128"/>
                <a:cs typeface="ＭＳ Ｐゴシック"/>
              </a:rPr>
              <a:t> intervention program, delivered with greater intensity, and </a:t>
            </a:r>
            <a:r>
              <a:rPr lang="en-US" sz="1200" u="sng" kern="1200" dirty="0">
                <a:solidFill>
                  <a:schemeClr val="tx1"/>
                </a:solidFill>
                <a:effectLst/>
                <a:latin typeface="ITC Franklin Gothic Std Bk Cd"/>
                <a:ea typeface="ＭＳ Ｐゴシック" pitchFamily="-48" charset="-128"/>
                <a:cs typeface="ＭＳ Ｐゴシック"/>
              </a:rPr>
              <a:t>progress</a:t>
            </a:r>
            <a:r>
              <a:rPr lang="en-US" sz="1200" kern="1200" dirty="0">
                <a:solidFill>
                  <a:schemeClr val="tx1"/>
                </a:solidFill>
                <a:effectLst/>
                <a:latin typeface="ITC Franklin Gothic Std Bk Cd"/>
                <a:ea typeface="ＭＳ Ｐゴシック" pitchFamily="-48" charset="-128"/>
                <a:cs typeface="ＭＳ Ｐゴシック"/>
              </a:rPr>
              <a:t> monitor to determine the student’s response. If the student is </a:t>
            </a:r>
            <a:r>
              <a:rPr lang="en-US" sz="1200" u="sng" kern="1200" dirty="0">
                <a:solidFill>
                  <a:schemeClr val="tx1"/>
                </a:solidFill>
                <a:effectLst/>
                <a:latin typeface="ITC Franklin Gothic Std Bk Cd"/>
                <a:ea typeface="ＭＳ Ｐゴシック" pitchFamily="-48" charset="-128"/>
                <a:cs typeface="ＭＳ Ｐゴシック"/>
              </a:rPr>
              <a:t>responsive</a:t>
            </a:r>
            <a:r>
              <a:rPr lang="en-US" sz="1200" kern="1200" dirty="0">
                <a:solidFill>
                  <a:schemeClr val="tx1"/>
                </a:solidFill>
                <a:effectLst/>
                <a:latin typeface="ITC Franklin Gothic Std Bk Cd"/>
                <a:ea typeface="ＭＳ Ｐゴシック" pitchFamily="-48" charset="-128"/>
                <a:cs typeface="ＭＳ Ｐゴシック"/>
              </a:rPr>
              <a:t>, we can </a:t>
            </a:r>
            <a:r>
              <a:rPr lang="en-US" sz="1200" u="sng" kern="1200" dirty="0">
                <a:solidFill>
                  <a:schemeClr val="tx1"/>
                </a:solidFill>
                <a:effectLst/>
                <a:latin typeface="ITC Franklin Gothic Std Bk Cd"/>
                <a:ea typeface="ＭＳ Ｐゴシック" pitchFamily="-48" charset="-128"/>
                <a:cs typeface="ＭＳ Ｐゴシック"/>
              </a:rPr>
              <a:t>continue</a:t>
            </a:r>
            <a:r>
              <a:rPr lang="en-US" sz="1200" kern="1200" dirty="0">
                <a:solidFill>
                  <a:schemeClr val="tx1"/>
                </a:solidFill>
                <a:effectLst/>
                <a:latin typeface="ITC Franklin Gothic Std Bk Cd"/>
                <a:ea typeface="ＭＳ Ｐゴシック" pitchFamily="-48" charset="-128"/>
                <a:cs typeface="ＭＳ Ｐゴシック"/>
              </a:rPr>
              <a:t> the current intervention or consider reducing intensity as goals are met (depending on rate and duration of response and nature of skill deficits). If the student is </a:t>
            </a:r>
            <a:r>
              <a:rPr lang="en-US" sz="1200" u="sng" kern="1200" dirty="0">
                <a:solidFill>
                  <a:schemeClr val="tx1"/>
                </a:solidFill>
                <a:effectLst/>
                <a:latin typeface="ITC Franklin Gothic Std Bk Cd"/>
                <a:ea typeface="ＭＳ Ｐゴシック" pitchFamily="-48" charset="-128"/>
                <a:cs typeface="ＭＳ Ｐゴシック"/>
              </a:rPr>
              <a:t>not</a:t>
            </a:r>
            <a:r>
              <a:rPr lang="en-US" sz="1200" kern="1200" dirty="0">
                <a:solidFill>
                  <a:schemeClr val="tx1"/>
                </a:solidFill>
                <a:effectLst/>
                <a:latin typeface="ITC Franklin Gothic Std Bk Cd"/>
                <a:ea typeface="ＭＳ Ｐゴシック" pitchFamily="-48" charset="-128"/>
                <a:cs typeface="ＭＳ Ｐゴシック"/>
              </a:rPr>
              <a:t> sufficiently responsive, we gather additional information through informal </a:t>
            </a:r>
            <a:r>
              <a:rPr lang="en-US" sz="1200" u="sng" kern="1200" dirty="0">
                <a:solidFill>
                  <a:schemeClr val="tx1"/>
                </a:solidFill>
                <a:effectLst/>
                <a:latin typeface="ITC Franklin Gothic Std Bk Cd"/>
                <a:ea typeface="ＭＳ Ｐゴシック" pitchFamily="-48" charset="-128"/>
                <a:cs typeface="ＭＳ Ｐゴシック"/>
              </a:rPr>
              <a:t>diagnostic</a:t>
            </a:r>
            <a:r>
              <a:rPr lang="en-US" sz="1200" kern="1200" dirty="0">
                <a:solidFill>
                  <a:schemeClr val="tx1"/>
                </a:solidFill>
                <a:effectLst/>
                <a:latin typeface="ITC Franklin Gothic Std Bk Cd"/>
                <a:ea typeface="ＭＳ Ｐゴシック" pitchFamily="-48" charset="-128"/>
                <a:cs typeface="ＭＳ Ｐゴシック"/>
              </a:rPr>
              <a:t> assessment, which identifies student needs to guide intervention </a:t>
            </a:r>
            <a:r>
              <a:rPr lang="en-US" sz="1200" u="sng" kern="1200" dirty="0">
                <a:solidFill>
                  <a:schemeClr val="tx1"/>
                </a:solidFill>
                <a:effectLst/>
                <a:latin typeface="ITC Franklin Gothic Std Bk Cd"/>
                <a:ea typeface="ＭＳ Ｐゴシック" pitchFamily="-48" charset="-128"/>
                <a:cs typeface="ＭＳ Ｐゴシック"/>
              </a:rPr>
              <a:t>adaptations</a:t>
            </a:r>
            <a:r>
              <a:rPr lang="en-US" sz="1200" kern="1200" dirty="0">
                <a:solidFill>
                  <a:schemeClr val="tx1"/>
                </a:solidFill>
                <a:effectLst/>
                <a:latin typeface="ITC Franklin Gothic Std Bk Cd"/>
                <a:ea typeface="ＭＳ Ｐゴシック" pitchFamily="-48" charset="-128"/>
                <a:cs typeface="ＭＳ Ｐゴシック"/>
              </a:rPr>
              <a:t>. We continue </a:t>
            </a:r>
            <a:r>
              <a:rPr lang="en-US" sz="1200" u="sng" kern="1200" dirty="0">
                <a:solidFill>
                  <a:schemeClr val="tx1"/>
                </a:solidFill>
                <a:effectLst/>
                <a:latin typeface="ITC Franklin Gothic Std Bk Cd"/>
                <a:ea typeface="ＭＳ Ｐゴシック" pitchFamily="-48" charset="-128"/>
                <a:cs typeface="ＭＳ Ｐゴシック"/>
              </a:rPr>
              <a:t>progress</a:t>
            </a:r>
            <a:r>
              <a:rPr lang="en-US" sz="1200" kern="1200" dirty="0">
                <a:solidFill>
                  <a:schemeClr val="tx1"/>
                </a:solidFill>
                <a:effectLst/>
                <a:latin typeface="ITC Franklin Gothic Std Bk Cd"/>
                <a:ea typeface="ＭＳ Ｐゴシック" pitchFamily="-48" charset="-128"/>
                <a:cs typeface="ＭＳ Ｐゴシック"/>
              </a:rPr>
              <a:t> monitoring to make decisions about whether the student is responding to the adapted intervention.</a:t>
            </a:r>
          </a:p>
          <a:p>
            <a:r>
              <a:rPr lang="en-US" sz="1200" kern="1200" dirty="0">
                <a:solidFill>
                  <a:schemeClr val="tx1"/>
                </a:solidFill>
                <a:effectLst/>
                <a:latin typeface="ITC Franklin Gothic Std Bk Cd"/>
                <a:ea typeface="ＭＳ Ｐゴシック" pitchFamily="-48" charset="-128"/>
                <a:cs typeface="ＭＳ Ｐゴシック"/>
              </a:rPr>
              <a:t>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BCF944E-AC27-4BEA-9C0A-695BFCE7C965}"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203493100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65</a:t>
            </a:fld>
            <a:endParaRPr lang="en-US" dirty="0"/>
          </a:p>
        </p:txBody>
      </p:sp>
    </p:spTree>
    <p:extLst>
      <p:ext uri="{BB962C8B-B14F-4D97-AF65-F5344CB8AC3E}">
        <p14:creationId xmlns:p14="http://schemas.microsoft.com/office/powerpoint/2010/main" val="148830347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66</a:t>
            </a:fld>
            <a:endParaRPr lang="en-US" dirty="0"/>
          </a:p>
        </p:txBody>
      </p:sp>
    </p:spTree>
    <p:extLst>
      <p:ext uri="{BB962C8B-B14F-4D97-AF65-F5344CB8AC3E}">
        <p14:creationId xmlns:p14="http://schemas.microsoft.com/office/powerpoint/2010/main" val="57551060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67</a:t>
            </a:fld>
            <a:endParaRPr lang="en-US" dirty="0"/>
          </a:p>
        </p:txBody>
      </p:sp>
    </p:spTree>
    <p:extLst>
      <p:ext uri="{BB962C8B-B14F-4D97-AF65-F5344CB8AC3E}">
        <p14:creationId xmlns:p14="http://schemas.microsoft.com/office/powerpoint/2010/main" val="364324179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68</a:t>
            </a:fld>
            <a:endParaRPr lang="en-US" dirty="0"/>
          </a:p>
        </p:txBody>
      </p:sp>
    </p:spTree>
    <p:extLst>
      <p:ext uri="{BB962C8B-B14F-4D97-AF65-F5344CB8AC3E}">
        <p14:creationId xmlns:p14="http://schemas.microsoft.com/office/powerpoint/2010/main" val="1320619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ITC Franklin Gothic Std Bk Cd"/>
                <a:ea typeface="ＭＳ Ｐゴシック" pitchFamily="-48" charset="-128"/>
                <a:cs typeface="ＭＳ Ｐゴシック"/>
              </a:rPr>
              <a:t>[Read slide.]</a:t>
            </a:r>
            <a:endParaRPr lang="en-US" sz="1200" kern="1200" dirty="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921292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[Review slide.]</a:t>
            </a:r>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A2C2E2-0E08-480B-A22D-C2F2EBF6A27D}"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816093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ITC Franklin Gothic Std Bk Cd"/>
                <a:ea typeface="ＭＳ Ｐゴシック" pitchFamily="-48" charset="-128"/>
                <a:cs typeface="ＭＳ Ｐゴシック"/>
              </a:rPr>
              <a:t>Throughout the DBI process, we use progress monitoring data to evaluate a student’s response to intervention, moving to the next component as needed.</a:t>
            </a:r>
          </a:p>
          <a:p>
            <a:r>
              <a:rPr lang="en-US" sz="1200" kern="1200" dirty="0">
                <a:solidFill>
                  <a:schemeClr val="tx1"/>
                </a:solidFill>
                <a:effectLst/>
                <a:latin typeface="ITC Franklin Gothic Std Bk Cd"/>
                <a:ea typeface="ＭＳ Ｐゴシック" pitchFamily="-48" charset="-128"/>
                <a:cs typeface="ＭＳ Ｐゴシック"/>
              </a:rPr>
              <a:t> </a:t>
            </a:r>
          </a:p>
          <a:p>
            <a:pPr marL="228600" lvl="0" indent="-228600">
              <a:buFont typeface="+mj-lt"/>
              <a:buAutoNum type="arabicPeriod"/>
            </a:pPr>
            <a:r>
              <a:rPr lang="en-US" sz="1200" b="1" kern="1200" dirty="0">
                <a:solidFill>
                  <a:schemeClr val="tx1"/>
                </a:solidFill>
                <a:effectLst/>
                <a:latin typeface="ITC Franklin Gothic Std Bk Cd"/>
                <a:ea typeface="ＭＳ Ｐゴシック" pitchFamily="-48" charset="-128"/>
                <a:cs typeface="ＭＳ Ｐゴシック"/>
              </a:rPr>
              <a:t>Secondary intervention program, delivered with greater intensity</a:t>
            </a:r>
            <a:r>
              <a:rPr lang="en-US" sz="1200" kern="1200" dirty="0">
                <a:solidFill>
                  <a:schemeClr val="tx1"/>
                </a:solidFill>
                <a:effectLst/>
                <a:latin typeface="ITC Franklin Gothic Std Bk Cd"/>
                <a:ea typeface="ＭＳ Ｐゴシック" pitchFamily="-48" charset="-128"/>
                <a:cs typeface="ＭＳ Ｐゴシック"/>
              </a:rPr>
              <a:t>. We usually begin by intensifying the secondary intervention already being used.</a:t>
            </a:r>
          </a:p>
          <a:p>
            <a:pPr marL="228600" lvl="0" indent="-228600">
              <a:buFont typeface="+mj-lt"/>
              <a:buAutoNum type="arabicPeriod"/>
            </a:pPr>
            <a:r>
              <a:rPr lang="en-US" sz="1200" b="1" kern="1200" dirty="0">
                <a:solidFill>
                  <a:schemeClr val="tx1"/>
                </a:solidFill>
                <a:effectLst/>
                <a:latin typeface="ITC Franklin Gothic Std Bk Cd"/>
                <a:ea typeface="ＭＳ Ｐゴシック" pitchFamily="-48" charset="-128"/>
                <a:cs typeface="ＭＳ Ｐゴシック"/>
              </a:rPr>
              <a:t>Progress monitoring </a:t>
            </a:r>
            <a:r>
              <a:rPr lang="en-US" sz="1200" kern="1200" dirty="0">
                <a:solidFill>
                  <a:schemeClr val="tx1"/>
                </a:solidFill>
                <a:effectLst/>
                <a:latin typeface="ITC Franklin Gothic Std Bk Cd"/>
                <a:ea typeface="ＭＳ Ｐゴシック" pitchFamily="-48" charset="-128"/>
                <a:cs typeface="ＭＳ Ｐゴシック"/>
              </a:rPr>
              <a:t>data are used to evaluate the student’s response to the intensified intervention. If the student still is not showing enough progress, we collect and review additional data to determine specific skill deficits.</a:t>
            </a:r>
          </a:p>
          <a:p>
            <a:pPr marL="228600" lvl="0" indent="-228600">
              <a:buFont typeface="+mj-lt"/>
              <a:buAutoNum type="arabicPeriod"/>
            </a:pPr>
            <a:r>
              <a:rPr lang="en-US" sz="1200" b="1" kern="1200" dirty="0">
                <a:solidFill>
                  <a:schemeClr val="tx1"/>
                </a:solidFill>
                <a:effectLst/>
                <a:latin typeface="ITC Franklin Gothic Std Bk Cd"/>
                <a:ea typeface="ＭＳ Ｐゴシック" pitchFamily="-48" charset="-128"/>
                <a:cs typeface="ＭＳ Ｐゴシック"/>
              </a:rPr>
              <a:t>Informal diagnostic assessment </a:t>
            </a:r>
            <a:r>
              <a:rPr lang="en-US" sz="1200" kern="1200" dirty="0">
                <a:solidFill>
                  <a:schemeClr val="tx1"/>
                </a:solidFill>
                <a:effectLst/>
                <a:latin typeface="ITC Franklin Gothic Std Bk Cd"/>
                <a:ea typeface="ＭＳ Ｐゴシック" pitchFamily="-48" charset="-128"/>
                <a:cs typeface="ＭＳ Ｐゴシック"/>
              </a:rPr>
              <a:t>data are used to identify skill deficits, which tell us how the intervention needs to be changed.</a:t>
            </a:r>
          </a:p>
          <a:p>
            <a:pPr marL="228600" lvl="0" indent="-228600">
              <a:buFont typeface="+mj-lt"/>
              <a:buAutoNum type="arabicPeriod"/>
            </a:pPr>
            <a:r>
              <a:rPr lang="en-US" sz="1200" b="1" kern="1200" dirty="0">
                <a:solidFill>
                  <a:schemeClr val="tx1"/>
                </a:solidFill>
                <a:effectLst/>
                <a:latin typeface="ITC Franklin Gothic Std Bk Cd"/>
                <a:ea typeface="ＭＳ Ｐゴシック" pitchFamily="-48" charset="-128"/>
                <a:cs typeface="ＭＳ Ｐゴシック"/>
              </a:rPr>
              <a:t>Adaptation</a:t>
            </a:r>
            <a:r>
              <a:rPr lang="en-US" sz="1200" kern="1200" dirty="0">
                <a:solidFill>
                  <a:schemeClr val="tx1"/>
                </a:solidFill>
                <a:effectLst/>
                <a:latin typeface="ITC Franklin Gothic Std Bk Cd"/>
                <a:ea typeface="ＭＳ Ｐゴシック" pitchFamily="-48" charset="-128"/>
                <a:cs typeface="ＭＳ Ｐゴシック"/>
              </a:rPr>
              <a:t>. Based on data, we may choose to adapt the current intervention or try a new intervention.</a:t>
            </a:r>
          </a:p>
          <a:p>
            <a:pPr marL="228600" lvl="0" indent="-228600">
              <a:buFont typeface="+mj-lt"/>
              <a:buAutoNum type="arabicPeriod"/>
            </a:pPr>
            <a:r>
              <a:rPr lang="en-US" sz="1200" b="1" kern="1200" dirty="0">
                <a:solidFill>
                  <a:schemeClr val="tx1"/>
                </a:solidFill>
                <a:effectLst/>
                <a:latin typeface="ITC Franklin Gothic Std Bk Cd"/>
                <a:ea typeface="ＭＳ Ｐゴシック" pitchFamily="-48" charset="-128"/>
                <a:cs typeface="ＭＳ Ｐゴシック"/>
              </a:rPr>
              <a:t>Continued progress monitoring. </a:t>
            </a:r>
            <a:r>
              <a:rPr lang="en-US" sz="1200" kern="1200" dirty="0">
                <a:solidFill>
                  <a:schemeClr val="tx1"/>
                </a:solidFill>
                <a:effectLst/>
                <a:latin typeface="ITC Franklin Gothic Std Bk Cd"/>
                <a:ea typeface="ＭＳ Ｐゴシック" pitchFamily="-48" charset="-128"/>
                <a:cs typeface="ＭＳ Ｐゴシック"/>
              </a:rPr>
              <a:t>This includes adaptations occurring whenever needed to ensure adequate progress.</a:t>
            </a:r>
          </a:p>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BCF944E-AC27-4BEA-9C0A-695BFCE7C965}" type="slidenum">
              <a:rPr kumimoji="0" lang="en-US" sz="1200" b="0" i="0" u="none" strike="noStrike" kern="1200" cap="none" spc="0" normalizeH="0" baseline="0" noProof="0" smtClean="0">
                <a:ln>
                  <a:noFill/>
                </a:ln>
                <a:solidFill>
                  <a:srgbClr val="000000"/>
                </a:solidFill>
                <a:effectLst/>
                <a:uLnTx/>
                <a:uFillTx/>
                <a:latin typeface="ITC Franklin Gothic Std Bk Cd"/>
                <a:ea typeface="ＭＳ Ｐゴシック"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ITC Franklin Gothic Std Bk Cd"/>
              <a:ea typeface="ＭＳ Ｐゴシック" charset="-128"/>
              <a:cs typeface="+mn-cs"/>
            </a:endParaRPr>
          </a:p>
        </p:txBody>
      </p:sp>
    </p:spTree>
    <p:extLst>
      <p:ext uri="{BB962C8B-B14F-4D97-AF65-F5344CB8AC3E}">
        <p14:creationId xmlns:p14="http://schemas.microsoft.com/office/powerpoint/2010/main" val="2837799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p:cNvSpPr>
            <a:spLocks noGrp="1"/>
          </p:cNvSpPr>
          <p:nvPr>
            <p:ph type="title"/>
          </p:nvPr>
        </p:nvSpPr>
        <p:spPr>
          <a:xfrm>
            <a:off x="683812" y="1151931"/>
            <a:ext cx="8228413" cy="1538883"/>
          </a:xfrm>
        </p:spPr>
        <p:txBody>
          <a:bodyPr>
            <a:normAutofit/>
          </a:bodyPr>
          <a:lstStyle>
            <a:lvl1pPr>
              <a:defRPr/>
            </a:lvl1pPr>
          </a:lstStyle>
          <a:p>
            <a:r>
              <a:rPr lang="en-US"/>
              <a:t>Click to edit Master title style</a:t>
            </a:r>
            <a:endParaRPr lang="en-US" dirty="0"/>
          </a:p>
        </p:txBody>
      </p:sp>
      <p:sp>
        <p:nvSpPr>
          <p:cNvPr id="15" name="Subtitle"/>
          <p:cNvSpPr>
            <a:spLocks noGrp="1"/>
          </p:cNvSpPr>
          <p:nvPr>
            <p:ph type="body" sz="quarter" idx="16" hasCustomPrompt="1"/>
          </p:nvPr>
        </p:nvSpPr>
        <p:spPr>
          <a:xfrm>
            <a:off x="684213" y="2935288"/>
            <a:ext cx="8228012" cy="1263650"/>
          </a:xfrm>
        </p:spPr>
        <p:txBody>
          <a:bodyPr/>
          <a:lstStyle>
            <a:lvl1pPr>
              <a:defRPr/>
            </a:lvl1pPr>
          </a:lstStyle>
          <a:p>
            <a:pPr lvl="0"/>
            <a:r>
              <a:rPr lang="en-US" dirty="0"/>
              <a:t>Subtitle</a:t>
            </a:r>
          </a:p>
        </p:txBody>
      </p:sp>
      <p:sp>
        <p:nvSpPr>
          <p:cNvPr id="13" name="Text Placeholder"/>
          <p:cNvSpPr>
            <a:spLocks noGrp="1"/>
          </p:cNvSpPr>
          <p:nvPr>
            <p:ph type="body" sz="quarter" idx="15" hasCustomPrompt="1"/>
          </p:nvPr>
        </p:nvSpPr>
        <p:spPr>
          <a:xfrm>
            <a:off x="684213" y="4427538"/>
            <a:ext cx="8228012" cy="904875"/>
          </a:xfrm>
        </p:spPr>
        <p:txBody>
          <a:bodyPr/>
          <a:lstStyle>
            <a:lvl2pPr>
              <a:defRPr/>
            </a:lvl2pPr>
            <a:lvl3pPr>
              <a:defRPr/>
            </a:lvl3pPr>
          </a:lstStyle>
          <a:p>
            <a:pPr lvl="1"/>
            <a:r>
              <a:rPr lang="en-US" dirty="0"/>
              <a:t>Name</a:t>
            </a:r>
          </a:p>
          <a:p>
            <a:pPr lvl="2"/>
            <a:r>
              <a:rPr lang="en-US" dirty="0"/>
              <a:t>Position</a:t>
            </a:r>
          </a:p>
        </p:txBody>
      </p:sp>
      <p:sp>
        <p:nvSpPr>
          <p:cNvPr id="8" name="Text Placeholder 7"/>
          <p:cNvSpPr>
            <a:spLocks noGrp="1"/>
          </p:cNvSpPr>
          <p:nvPr>
            <p:ph type="body" sz="quarter" idx="18" hasCustomPrompt="1"/>
          </p:nvPr>
        </p:nvSpPr>
        <p:spPr>
          <a:xfrm>
            <a:off x="8211713" y="6239292"/>
            <a:ext cx="700512" cy="153888"/>
          </a:xfrm>
        </p:spPr>
        <p:txBody>
          <a:bodyPr wrap="none">
            <a:spAutoFit/>
          </a:bodyPr>
          <a:lstStyle>
            <a:lvl1pPr algn="r">
              <a:defRPr sz="1000">
                <a:solidFill>
                  <a:schemeClr val="tx2"/>
                </a:solidFill>
              </a:defRPr>
            </a:lvl1pPr>
            <a:lvl2pPr>
              <a:defRPr sz="1000">
                <a:solidFill>
                  <a:schemeClr val="tx2"/>
                </a:solidFill>
              </a:defRPr>
            </a:lvl2pPr>
            <a:lvl3pPr>
              <a:defRPr sz="1000">
                <a:solidFill>
                  <a:schemeClr val="tx2"/>
                </a:solidFill>
              </a:defRPr>
            </a:lvl3pPr>
            <a:lvl4pPr>
              <a:defRPr sz="1000">
                <a:solidFill>
                  <a:schemeClr val="tx2"/>
                </a:solidFill>
              </a:defRPr>
            </a:lvl4pPr>
            <a:lvl5pPr>
              <a:defRPr sz="1000">
                <a:solidFill>
                  <a:schemeClr val="tx2"/>
                </a:solidFill>
              </a:defRPr>
            </a:lvl5pPr>
          </a:lstStyle>
          <a:p>
            <a:pPr lvl="0"/>
            <a:r>
              <a:rPr lang="en-US" dirty="0"/>
              <a:t>Month 20XX</a:t>
            </a:r>
          </a:p>
        </p:txBody>
      </p:sp>
      <p:sp>
        <p:nvSpPr>
          <p:cNvPr id="10" name="Text Placeholder 9"/>
          <p:cNvSpPr>
            <a:spLocks noGrp="1"/>
          </p:cNvSpPr>
          <p:nvPr>
            <p:ph type="body" sz="quarter" idx="19" hasCustomPrompt="1"/>
          </p:nvPr>
        </p:nvSpPr>
        <p:spPr>
          <a:xfrm>
            <a:off x="6249638" y="6567844"/>
            <a:ext cx="2662587" cy="123111"/>
          </a:xfrm>
        </p:spPr>
        <p:txBody>
          <a:bodyPr wrap="none">
            <a:spAutoFit/>
          </a:bodyPr>
          <a:lstStyle>
            <a:lvl1pPr algn="r">
              <a:defRPr sz="800">
                <a:solidFill>
                  <a:schemeClr val="bg2">
                    <a:lumMod val="90000"/>
                  </a:schemeClr>
                </a:solidFill>
                <a:latin typeface="Arial Narrow" panose="020B0606020202030204" pitchFamily="34" charset="0"/>
              </a:defRPr>
            </a:lvl1pPr>
            <a:lvl2pPr>
              <a:defRPr sz="800">
                <a:latin typeface="Arial Narrow" panose="020B0606020202030204" pitchFamily="34" charset="0"/>
              </a:defRPr>
            </a:lvl2pPr>
            <a:lvl3pPr>
              <a:defRPr sz="800">
                <a:latin typeface="Arial Narrow" panose="020B0606020202030204" pitchFamily="34" charset="0"/>
              </a:defRPr>
            </a:lvl3pPr>
            <a:lvl4pPr>
              <a:defRPr sz="800">
                <a:latin typeface="Arial Narrow" panose="020B0606020202030204" pitchFamily="34" charset="0"/>
              </a:defRPr>
            </a:lvl4pPr>
            <a:lvl5pPr>
              <a:defRPr sz="800">
                <a:latin typeface="Arial Narrow" panose="020B0606020202030204" pitchFamily="34" charset="0"/>
              </a:defRPr>
            </a:lvl5pPr>
          </a:lstStyle>
          <a:p>
            <a:pPr lvl="0"/>
            <a:r>
              <a:rPr lang="en-US" dirty="0"/>
              <a:t>Copyright © 20XX American Institutes for Research. All rights reserved.</a:t>
            </a:r>
          </a:p>
        </p:txBody>
      </p:sp>
    </p:spTree>
    <p:extLst>
      <p:ext uri="{BB962C8B-B14F-4D97-AF65-F5344CB8AC3E}">
        <p14:creationId xmlns:p14="http://schemas.microsoft.com/office/powerpoint/2010/main" val="385237429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 Rule">
    <p:spTree>
      <p:nvGrpSpPr>
        <p:cNvPr id="1" name=""/>
        <p:cNvGrpSpPr/>
        <p:nvPr/>
      </p:nvGrpSpPr>
      <p:grpSpPr>
        <a:xfrm>
          <a:off x="0" y="0"/>
          <a:ext cx="0" cy="0"/>
          <a:chOff x="0" y="0"/>
          <a:chExt cx="0" cy="0"/>
        </a:xfrm>
      </p:grpSpPr>
      <p:sp>
        <p:nvSpPr>
          <p:cNvPr id="3" name="Title"/>
          <p:cNvSpPr>
            <a:spLocks noGrp="1"/>
          </p:cNvSpPr>
          <p:nvPr userDrawn="1">
            <p:ph type="title"/>
          </p:nvPr>
        </p:nvSpPr>
        <p:spPr>
          <a:xfrm>
            <a:off x="687388" y="364089"/>
            <a:ext cx="8224837" cy="488348"/>
          </a:xfrm>
        </p:spPr>
        <p:txBody>
          <a:bodyPr/>
          <a:lstStyle/>
          <a:p>
            <a:r>
              <a:rPr lang="en-US" dirty="0"/>
              <a:t>Click to edit Master title style</a:t>
            </a:r>
          </a:p>
        </p:txBody>
      </p:sp>
      <p:sp>
        <p:nvSpPr>
          <p:cNvPr id="20" name="Content"/>
          <p:cNvSpPr>
            <a:spLocks noGrp="1"/>
          </p:cNvSpPr>
          <p:nvPr userDrawn="1">
            <p:ph sz="quarter" idx="11"/>
          </p:nvPr>
        </p:nvSpPr>
        <p:spPr>
          <a:xfrm>
            <a:off x="687388" y="1074693"/>
            <a:ext cx="8224837"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Slide Number"/>
          <p:cNvSpPr>
            <a:spLocks noGrp="1"/>
          </p:cNvSpPr>
          <p:nvPr userDrawn="1">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893327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irst Level No Bullet, Source">
    <p:spTree>
      <p:nvGrpSpPr>
        <p:cNvPr id="1" name=""/>
        <p:cNvGrpSpPr/>
        <p:nvPr/>
      </p:nvGrpSpPr>
      <p:grpSpPr>
        <a:xfrm>
          <a:off x="0" y="0"/>
          <a:ext cx="0" cy="0"/>
          <a:chOff x="0" y="0"/>
          <a:chExt cx="0" cy="0"/>
        </a:xfrm>
      </p:grpSpPr>
      <p:cxnSp>
        <p:nvCxnSpPr>
          <p:cNvPr id="45" name="Rule"/>
          <p:cNvCxnSpPr/>
          <p:nvPr userDrawn="1"/>
        </p:nvCxnSpPr>
        <p:spPr>
          <a:xfrm>
            <a:off x="687388" y="1487424"/>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687388" y="882532"/>
            <a:ext cx="8224837" cy="492443"/>
          </a:xfrm>
        </p:spPr>
        <p:txBody>
          <a:bodyPr/>
          <a:lstStyle>
            <a:lvl1pPr>
              <a:defRPr>
                <a:solidFill>
                  <a:schemeClr val="bg2">
                    <a:lumMod val="75000"/>
                  </a:schemeClr>
                </a:solidFill>
              </a:defRPr>
            </a:lvl1pPr>
          </a:lstStyle>
          <a:p>
            <a:r>
              <a:rPr lang="en-US" dirty="0"/>
              <a:t>Click to edit Master title style</a:t>
            </a:r>
          </a:p>
        </p:txBody>
      </p:sp>
      <p:sp>
        <p:nvSpPr>
          <p:cNvPr id="3" name="Content"/>
          <p:cNvSpPr>
            <a:spLocks noGrp="1"/>
          </p:cNvSpPr>
          <p:nvPr userDrawn="1">
            <p:ph idx="1"/>
          </p:nvPr>
        </p:nvSpPr>
        <p:spPr>
          <a:xfrm>
            <a:off x="687388" y="1611466"/>
            <a:ext cx="8224837" cy="4714531"/>
          </a:xfrm>
        </p:spPr>
        <p:txBody>
          <a:bodyPr/>
          <a:lstStyle>
            <a:lvl1pPr marL="0" indent="0">
              <a:buNone/>
              <a:defRPr>
                <a:solidFill>
                  <a:schemeClr val="tx2"/>
                </a:solidFill>
                <a:latin typeface="+mn-lt"/>
                <a:cs typeface="Franklin Gothic Book" pitchFamily="34" charset="0"/>
              </a:defRPr>
            </a:lvl1pPr>
            <a:lvl2pPr marL="230188" indent="-230188">
              <a:buFont typeface="Arial" pitchFamily="34" charset="0"/>
              <a:buChar char="•"/>
              <a:defRPr>
                <a:solidFill>
                  <a:schemeClr val="tx2"/>
                </a:solidFill>
                <a:latin typeface="+mn-lt"/>
              </a:defRPr>
            </a:lvl2pPr>
            <a:lvl3pPr marL="465138" indent="-228600">
              <a:buFont typeface="Arial" panose="020B0604020202020204" pitchFamily="34" charset="0"/>
              <a:buChar char="–"/>
              <a:defRPr>
                <a:solidFill>
                  <a:schemeClr val="tx2"/>
                </a:solidFill>
                <a:latin typeface="+mn-lt"/>
              </a:defRPr>
            </a:lvl3pPr>
            <a:lvl4pPr marL="685800" indent="-228600">
              <a:buFont typeface="Arial" panose="020B0604020202020204" pitchFamily="34" charset="0"/>
              <a:buChar char="»"/>
              <a:defRPr>
                <a:solidFill>
                  <a:schemeClr val="tx2"/>
                </a:solidFill>
                <a:latin typeface="+mn-lt"/>
              </a:defRPr>
            </a:lvl4pPr>
            <a:lvl5pPr marL="912813" indent="-228600">
              <a:buFont typeface="Arial" panose="020B0604020202020204" pitchFamily="34" charset="0"/>
              <a:buChar char="•"/>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6" name="Source"/>
          <p:cNvSpPr>
            <a:spLocks noGrp="1"/>
          </p:cNvSpPr>
          <p:nvPr>
            <p:ph type="body" sz="quarter" idx="11" hasCustomPrompt="1"/>
          </p:nvPr>
        </p:nvSpPr>
        <p:spPr>
          <a:xfrm>
            <a:off x="687388" y="6018220"/>
            <a:ext cx="8224837" cy="307777"/>
          </a:xfrm>
        </p:spPr>
        <p:txBody>
          <a:bodyPr anchor="b" anchorCtr="0">
            <a:spAutoFit/>
          </a:bodyPr>
          <a:lstStyle>
            <a:lvl1pPr marL="0" indent="0">
              <a:buNone/>
              <a:defRPr sz="1000"/>
            </a:lvl1pPr>
            <a:lvl2pPr marL="228600" indent="0">
              <a:buNone/>
              <a:defRPr sz="1000"/>
            </a:lvl2pPr>
            <a:lvl3pPr marL="458788" indent="0">
              <a:buNone/>
              <a:defRPr sz="1000"/>
            </a:lvl3pPr>
            <a:lvl4pPr marL="685800" indent="0">
              <a:buNone/>
              <a:defRPr sz="1000"/>
            </a:lvl4pPr>
            <a:lvl5pPr marL="914400" indent="0">
              <a:buNone/>
              <a:defRPr sz="1000"/>
            </a:lvl5pPr>
          </a:lstStyle>
          <a:p>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p>
        </p:txBody>
      </p:sp>
      <p:sp>
        <p:nvSpPr>
          <p:cNvPr id="4" name="Slide Number"/>
          <p:cNvSpPr>
            <a:spLocks noGrp="1"/>
          </p:cNvSpPr>
          <p:nvPr userDrawn="1">
            <p:ph type="sldNum" sz="quarter" idx="10"/>
          </p:nvPr>
        </p:nvSpPr>
        <p:spPr>
          <a:xfrm>
            <a:off x="8771161" y="6666757"/>
            <a:ext cx="141064" cy="138499"/>
          </a:xfrm>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851540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ed Text, Source">
    <p:spTree>
      <p:nvGrpSpPr>
        <p:cNvPr id="1" name=""/>
        <p:cNvGrpSpPr/>
        <p:nvPr/>
      </p:nvGrpSpPr>
      <p:grpSpPr>
        <a:xfrm>
          <a:off x="0" y="0"/>
          <a:ext cx="0" cy="0"/>
          <a:chOff x="0" y="0"/>
          <a:chExt cx="0" cy="0"/>
        </a:xfrm>
      </p:grpSpPr>
      <p:cxnSp>
        <p:nvCxnSpPr>
          <p:cNvPr id="37" name="Rule"/>
          <p:cNvCxnSpPr/>
          <p:nvPr userDrawn="1"/>
        </p:nvCxnSpPr>
        <p:spPr>
          <a:xfrm>
            <a:off x="687388" y="1487424"/>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687388" y="882532"/>
            <a:ext cx="8224837" cy="492443"/>
          </a:xfrm>
        </p:spPr>
        <p:txBody>
          <a:bodyPr>
            <a:spAutoFit/>
          </a:bodyPr>
          <a:lstStyle>
            <a:lvl1pPr>
              <a:defRPr sz="3200"/>
            </a:lvl1pPr>
          </a:lstStyle>
          <a:p>
            <a:r>
              <a:rPr lang="en-US" dirty="0"/>
              <a:t>Click to edit Master title style</a:t>
            </a:r>
          </a:p>
        </p:txBody>
      </p:sp>
      <p:sp>
        <p:nvSpPr>
          <p:cNvPr id="3" name="Content"/>
          <p:cNvSpPr>
            <a:spLocks noGrp="1"/>
          </p:cNvSpPr>
          <p:nvPr>
            <p:ph idx="1"/>
          </p:nvPr>
        </p:nvSpPr>
        <p:spPr bwMode="gray">
          <a:xfrm>
            <a:off x="687526" y="1607853"/>
            <a:ext cx="8224699" cy="4726300"/>
          </a:xfrm>
        </p:spPr>
        <p:txBody>
          <a:bodyPr/>
          <a:lstStyle>
            <a:lvl1pPr marL="233363" indent="-233363">
              <a:buFont typeface="Arial" panose="020B0604020202020204" pitchFamily="34" charset="0"/>
              <a:buChar char="•"/>
              <a:defRPr>
                <a:solidFill>
                  <a:schemeClr val="tx2"/>
                </a:solidFill>
                <a:latin typeface="+mn-lt"/>
                <a:cs typeface="Franklin Gothic Book" pitchFamily="34" charset="0"/>
              </a:defRPr>
            </a:lvl1pPr>
            <a:lvl2pPr>
              <a:defRPr sz="1800">
                <a:solidFill>
                  <a:schemeClr val="tx2"/>
                </a:solidFill>
                <a:latin typeface="+mn-lt"/>
                <a:cs typeface="Franklin Gothic Book" pitchFamily="34" charset="0"/>
              </a:defRPr>
            </a:lvl2pPr>
            <a:lvl3pPr>
              <a:defRPr sz="1400" baseline="0">
                <a:solidFill>
                  <a:schemeClr val="tx2"/>
                </a:solidFill>
                <a:latin typeface="+mn-lt"/>
                <a:cs typeface="Franklin Gothic Book" pitchFamily="34" charset="0"/>
              </a:defRPr>
            </a:lvl3pPr>
            <a:lvl4pPr marL="915988" indent="-228600">
              <a:defRPr sz="1400" baseline="0">
                <a:solidFill>
                  <a:schemeClr val="tx2"/>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ource"/>
          <p:cNvSpPr>
            <a:spLocks noGrp="1"/>
          </p:cNvSpPr>
          <p:nvPr>
            <p:ph type="body" sz="quarter" idx="11" hasCustomPrompt="1"/>
          </p:nvPr>
        </p:nvSpPr>
        <p:spPr>
          <a:xfrm>
            <a:off x="687388" y="6026376"/>
            <a:ext cx="8224837" cy="307777"/>
          </a:xfrm>
        </p:spPr>
        <p:txBody>
          <a:bodyPr anchor="b" anchorCtr="0">
            <a:spAutoFit/>
          </a:bodyPr>
          <a:lstStyle>
            <a:lvl1pPr marL="0" indent="0">
              <a:buNone/>
              <a:defRPr sz="1000"/>
            </a:lvl1pPr>
            <a:lvl2pPr marL="228600" indent="0">
              <a:buNone/>
              <a:defRPr sz="1000"/>
            </a:lvl2pPr>
            <a:lvl3pPr marL="458788" indent="0">
              <a:buNone/>
              <a:defRPr sz="1000"/>
            </a:lvl3pPr>
            <a:lvl4pPr marL="685800" indent="0">
              <a:buNone/>
              <a:defRPr sz="1000"/>
            </a:lvl4pPr>
            <a:lvl5pPr marL="914400" indent="0">
              <a:buNone/>
              <a:defRPr sz="1000"/>
            </a:lvl5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4" name="Slide Number"/>
          <p:cNvSpPr>
            <a:spLocks noGrp="1"/>
          </p:cNvSpPr>
          <p:nvPr>
            <p:ph type="sldNum" sz="quarter" idx="10"/>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586691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Source">
    <p:spTree>
      <p:nvGrpSpPr>
        <p:cNvPr id="1" name=""/>
        <p:cNvGrpSpPr/>
        <p:nvPr/>
      </p:nvGrpSpPr>
      <p:grpSpPr>
        <a:xfrm>
          <a:off x="0" y="0"/>
          <a:ext cx="0" cy="0"/>
          <a:chOff x="0" y="0"/>
          <a:chExt cx="0" cy="0"/>
        </a:xfrm>
      </p:grpSpPr>
      <p:cxnSp>
        <p:nvCxnSpPr>
          <p:cNvPr id="66" name="Rule"/>
          <p:cNvCxnSpPr/>
          <p:nvPr userDrawn="1"/>
        </p:nvCxnSpPr>
        <p:spPr>
          <a:xfrm>
            <a:off x="687388" y="1487424"/>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p:txBody>
          <a:bodyPr/>
          <a:lstStyle/>
          <a:p>
            <a:r>
              <a:rPr lang="en-US" dirty="0"/>
              <a:t>Click to edit Master title style</a:t>
            </a:r>
          </a:p>
        </p:txBody>
      </p:sp>
      <p:sp>
        <p:nvSpPr>
          <p:cNvPr id="40" name="Content Right"/>
          <p:cNvSpPr>
            <a:spLocks noGrp="1"/>
          </p:cNvSpPr>
          <p:nvPr>
            <p:ph sz="quarter" idx="12"/>
          </p:nvPr>
        </p:nvSpPr>
        <p:spPr>
          <a:xfrm>
            <a:off x="687387" y="1599874"/>
            <a:ext cx="3994151" cy="4723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Content Left"/>
          <p:cNvSpPr>
            <a:spLocks noGrp="1"/>
          </p:cNvSpPr>
          <p:nvPr>
            <p:ph sz="quarter" idx="13"/>
          </p:nvPr>
        </p:nvSpPr>
        <p:spPr>
          <a:xfrm>
            <a:off x="4913314" y="1599874"/>
            <a:ext cx="3998912" cy="4723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ource"/>
          <p:cNvSpPr>
            <a:spLocks noGrp="1"/>
          </p:cNvSpPr>
          <p:nvPr>
            <p:ph type="body" sz="quarter" idx="14" hasCustomPrompt="1"/>
          </p:nvPr>
        </p:nvSpPr>
        <p:spPr>
          <a:xfrm>
            <a:off x="687388" y="6015236"/>
            <a:ext cx="8224837" cy="307777"/>
          </a:xfrm>
        </p:spPr>
        <p:txBody>
          <a:bodyPr anchor="b" anchorCtr="0">
            <a:spAutoFit/>
          </a:bodyPr>
          <a:lstStyle>
            <a:lvl1pPr marL="0" indent="0">
              <a:buNone/>
              <a:defRPr sz="2400"/>
            </a:lvl1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5" name="Slide Number"/>
          <p:cNvSpPr>
            <a:spLocks noGrp="1"/>
          </p:cNvSpPr>
          <p:nvPr>
            <p:ph type="sldNum" sz="quarter" idx="11"/>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14582289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ngle Line Title, First Level No Bullet, Source">
    <p:spTree>
      <p:nvGrpSpPr>
        <p:cNvPr id="1" name=""/>
        <p:cNvGrpSpPr/>
        <p:nvPr/>
      </p:nvGrpSpPr>
      <p:grpSpPr>
        <a:xfrm>
          <a:off x="0" y="0"/>
          <a:ext cx="0" cy="0"/>
          <a:chOff x="0" y="0"/>
          <a:chExt cx="0" cy="0"/>
        </a:xfrm>
      </p:grpSpPr>
      <p:cxnSp>
        <p:nvCxnSpPr>
          <p:cNvPr id="20" name="Rule"/>
          <p:cNvCxnSpPr/>
          <p:nvPr userDrawn="1"/>
        </p:nvCxnSpPr>
        <p:spPr>
          <a:xfrm>
            <a:off x="687389" y="966735"/>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687388" y="365759"/>
            <a:ext cx="8224837" cy="487584"/>
          </a:xfrm>
        </p:spPr>
        <p:txBody>
          <a:bodyPr/>
          <a:lstStyle>
            <a:lvl1pPr>
              <a:defRPr>
                <a:solidFill>
                  <a:schemeClr val="bg2">
                    <a:lumMod val="75000"/>
                  </a:schemeClr>
                </a:solidFill>
              </a:defRPr>
            </a:lvl1pPr>
          </a:lstStyle>
          <a:p>
            <a:r>
              <a:rPr lang="en-US" dirty="0"/>
              <a:t>Click to edit Master title style</a:t>
            </a:r>
          </a:p>
        </p:txBody>
      </p:sp>
      <p:sp>
        <p:nvSpPr>
          <p:cNvPr id="3" name="Content"/>
          <p:cNvSpPr>
            <a:spLocks noGrp="1"/>
          </p:cNvSpPr>
          <p:nvPr userDrawn="1">
            <p:ph idx="1"/>
          </p:nvPr>
        </p:nvSpPr>
        <p:spPr>
          <a:xfrm>
            <a:off x="687388" y="1079185"/>
            <a:ext cx="8224837" cy="5246813"/>
          </a:xfrm>
        </p:spPr>
        <p:txBody>
          <a:bodyPr/>
          <a:lstStyle>
            <a:lvl1pPr marL="0" indent="0">
              <a:buNone/>
              <a:defRPr>
                <a:solidFill>
                  <a:schemeClr val="tx2"/>
                </a:solidFill>
                <a:latin typeface="+mn-lt"/>
                <a:cs typeface="Franklin Gothic Book" pitchFamily="34" charset="0"/>
              </a:defRPr>
            </a:lvl1pPr>
            <a:lvl2pPr marL="230188" indent="-230188">
              <a:buFont typeface="Arial" pitchFamily="34" charset="0"/>
              <a:buChar char="•"/>
              <a:defRPr>
                <a:solidFill>
                  <a:schemeClr val="tx2"/>
                </a:solidFill>
                <a:latin typeface="+mn-lt"/>
              </a:defRPr>
            </a:lvl2pPr>
            <a:lvl3pPr marL="465138" indent="-228600">
              <a:buFont typeface="Arial" panose="020B0604020202020204" pitchFamily="34" charset="0"/>
              <a:buChar char="–"/>
              <a:defRPr>
                <a:solidFill>
                  <a:schemeClr val="tx2"/>
                </a:solidFill>
                <a:latin typeface="+mn-lt"/>
              </a:defRPr>
            </a:lvl3pPr>
            <a:lvl4pPr marL="685800" indent="-228600">
              <a:buFont typeface="Arial" panose="020B0604020202020204" pitchFamily="34" charset="0"/>
              <a:buChar char="»"/>
              <a:defRPr>
                <a:solidFill>
                  <a:schemeClr val="tx2"/>
                </a:solidFill>
                <a:latin typeface="+mn-lt"/>
              </a:defRPr>
            </a:lvl4pPr>
            <a:lvl5pPr marL="912813" indent="-228600">
              <a:buFont typeface="Arial" panose="020B0604020202020204" pitchFamily="34" charset="0"/>
              <a:buChar char="•"/>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6" name="Source"/>
          <p:cNvSpPr>
            <a:spLocks noGrp="1"/>
          </p:cNvSpPr>
          <p:nvPr>
            <p:ph type="body" sz="quarter" idx="11" hasCustomPrompt="1"/>
          </p:nvPr>
        </p:nvSpPr>
        <p:spPr>
          <a:xfrm>
            <a:off x="687388" y="6019610"/>
            <a:ext cx="8224837" cy="306388"/>
          </a:xfrm>
        </p:spPr>
        <p:txBody>
          <a:bodyPr anchor="b" anchorCtr="0">
            <a:spAutoFit/>
          </a:bodyPr>
          <a:lstStyle>
            <a:lvl1pPr marL="0" indent="0">
              <a:buNone/>
              <a:defRPr sz="2400"/>
            </a:lvl1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4" name="Slide Number"/>
          <p:cNvSpPr>
            <a:spLocks noGrp="1"/>
          </p:cNvSpPr>
          <p:nvPr userDrawn="1">
            <p:ph type="sldNum" sz="quarter" idx="10"/>
          </p:nvPr>
        </p:nvSpPr>
        <p:spPr>
          <a:xfrm>
            <a:off x="8771161" y="6666757"/>
            <a:ext cx="141064" cy="138499"/>
          </a:xfrm>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959610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ngle Line Title, Bulleted Text, Source">
    <p:spTree>
      <p:nvGrpSpPr>
        <p:cNvPr id="1" name=""/>
        <p:cNvGrpSpPr/>
        <p:nvPr/>
      </p:nvGrpSpPr>
      <p:grpSpPr>
        <a:xfrm>
          <a:off x="0" y="0"/>
          <a:ext cx="0" cy="0"/>
          <a:chOff x="0" y="0"/>
          <a:chExt cx="0" cy="0"/>
        </a:xfrm>
      </p:grpSpPr>
      <p:cxnSp>
        <p:nvCxnSpPr>
          <p:cNvPr id="64" name="Rule"/>
          <p:cNvCxnSpPr/>
          <p:nvPr userDrawn="1"/>
        </p:nvCxnSpPr>
        <p:spPr>
          <a:xfrm>
            <a:off x="687389" y="966735"/>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687388" y="365759"/>
            <a:ext cx="8224837" cy="486677"/>
          </a:xfrm>
        </p:spPr>
        <p:txBody>
          <a:bodyPr/>
          <a:lstStyle/>
          <a:p>
            <a:r>
              <a:rPr lang="en-US" dirty="0"/>
              <a:t>Click to edit Master title style</a:t>
            </a:r>
          </a:p>
        </p:txBody>
      </p:sp>
      <p:sp>
        <p:nvSpPr>
          <p:cNvPr id="20" name="Content"/>
          <p:cNvSpPr>
            <a:spLocks noGrp="1"/>
          </p:cNvSpPr>
          <p:nvPr userDrawn="1">
            <p:ph sz="quarter" idx="11"/>
          </p:nvPr>
        </p:nvSpPr>
        <p:spPr>
          <a:xfrm>
            <a:off x="687388" y="1074693"/>
            <a:ext cx="8224837"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Source"/>
          <p:cNvSpPr>
            <a:spLocks noGrp="1"/>
          </p:cNvSpPr>
          <p:nvPr>
            <p:ph type="body" sz="quarter" idx="12" hasCustomPrompt="1"/>
          </p:nvPr>
        </p:nvSpPr>
        <p:spPr>
          <a:xfrm>
            <a:off x="687388" y="6018411"/>
            <a:ext cx="8224837" cy="307777"/>
          </a:xfrm>
        </p:spPr>
        <p:txBody>
          <a:bodyPr anchor="b" anchorCtr="0">
            <a:spAutoFit/>
          </a:bodyPr>
          <a:lstStyle>
            <a:lvl1pPr marL="0" indent="0">
              <a:buNone/>
              <a:defRPr sz="2400"/>
            </a:lvl1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2" name="Slide Number"/>
          <p:cNvSpPr>
            <a:spLocks noGrp="1"/>
          </p:cNvSpPr>
          <p:nvPr userDrawn="1">
            <p:ph type="sldNum" sz="quarter" idx="10"/>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652592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ngle Line Title, Two Column, Source">
    <p:spTree>
      <p:nvGrpSpPr>
        <p:cNvPr id="1" name=""/>
        <p:cNvGrpSpPr/>
        <p:nvPr/>
      </p:nvGrpSpPr>
      <p:grpSpPr>
        <a:xfrm>
          <a:off x="0" y="0"/>
          <a:ext cx="0" cy="0"/>
          <a:chOff x="0" y="0"/>
          <a:chExt cx="0" cy="0"/>
        </a:xfrm>
      </p:grpSpPr>
      <p:cxnSp>
        <p:nvCxnSpPr>
          <p:cNvPr id="64" name="Rule"/>
          <p:cNvCxnSpPr/>
          <p:nvPr userDrawn="1"/>
        </p:nvCxnSpPr>
        <p:spPr>
          <a:xfrm>
            <a:off x="687389" y="966735"/>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687388" y="365759"/>
            <a:ext cx="8224837" cy="486677"/>
          </a:xfrm>
        </p:spPr>
        <p:txBody>
          <a:bodyPr/>
          <a:lstStyle/>
          <a:p>
            <a:r>
              <a:rPr lang="en-US" dirty="0"/>
              <a:t>Click to edit Master title style</a:t>
            </a:r>
          </a:p>
        </p:txBody>
      </p:sp>
      <p:sp>
        <p:nvSpPr>
          <p:cNvPr id="20" name="Content Left"/>
          <p:cNvSpPr>
            <a:spLocks noGrp="1"/>
          </p:cNvSpPr>
          <p:nvPr userDrawn="1">
            <p:ph sz="quarter" idx="11"/>
          </p:nvPr>
        </p:nvSpPr>
        <p:spPr>
          <a:xfrm>
            <a:off x="687388" y="1074693"/>
            <a:ext cx="3992563"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Content Right"/>
          <p:cNvSpPr>
            <a:spLocks noGrp="1"/>
          </p:cNvSpPr>
          <p:nvPr>
            <p:ph sz="quarter" idx="12"/>
          </p:nvPr>
        </p:nvSpPr>
        <p:spPr>
          <a:xfrm>
            <a:off x="4913313" y="1082675"/>
            <a:ext cx="3998912" cy="5243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ource"/>
          <p:cNvSpPr>
            <a:spLocks noGrp="1"/>
          </p:cNvSpPr>
          <p:nvPr>
            <p:ph type="body" sz="quarter" idx="13" hasCustomPrompt="1"/>
          </p:nvPr>
        </p:nvSpPr>
        <p:spPr>
          <a:xfrm>
            <a:off x="687388" y="6018411"/>
            <a:ext cx="8224837" cy="307777"/>
          </a:xfrm>
        </p:spPr>
        <p:txBody>
          <a:bodyPr anchor="b" anchorCtr="0">
            <a:spAutoFit/>
          </a:bodyPr>
          <a:lstStyle>
            <a:lvl1pPr marL="0" indent="0">
              <a:buNone/>
              <a:defRPr sz="2400"/>
            </a:lvl1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2" name="Slide Number"/>
          <p:cNvSpPr>
            <a:spLocks noGrp="1"/>
          </p:cNvSpPr>
          <p:nvPr userDrawn="1">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9475732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 Rule, Source">
    <p:spTree>
      <p:nvGrpSpPr>
        <p:cNvPr id="1" name=""/>
        <p:cNvGrpSpPr/>
        <p:nvPr/>
      </p:nvGrpSpPr>
      <p:grpSpPr>
        <a:xfrm>
          <a:off x="0" y="0"/>
          <a:ext cx="0" cy="0"/>
          <a:chOff x="0" y="0"/>
          <a:chExt cx="0" cy="0"/>
        </a:xfrm>
      </p:grpSpPr>
      <p:sp>
        <p:nvSpPr>
          <p:cNvPr id="3" name="Title"/>
          <p:cNvSpPr>
            <a:spLocks noGrp="1"/>
          </p:cNvSpPr>
          <p:nvPr userDrawn="1">
            <p:ph type="title"/>
          </p:nvPr>
        </p:nvSpPr>
        <p:spPr>
          <a:xfrm>
            <a:off x="687388" y="364089"/>
            <a:ext cx="8224837" cy="488348"/>
          </a:xfrm>
        </p:spPr>
        <p:txBody>
          <a:bodyPr/>
          <a:lstStyle/>
          <a:p>
            <a:r>
              <a:rPr lang="en-US" dirty="0"/>
              <a:t>Click to edit Master title style</a:t>
            </a:r>
          </a:p>
        </p:txBody>
      </p:sp>
      <p:sp>
        <p:nvSpPr>
          <p:cNvPr id="20" name="Content"/>
          <p:cNvSpPr>
            <a:spLocks noGrp="1"/>
          </p:cNvSpPr>
          <p:nvPr userDrawn="1">
            <p:ph sz="quarter" idx="11"/>
          </p:nvPr>
        </p:nvSpPr>
        <p:spPr>
          <a:xfrm>
            <a:off x="687388" y="1074693"/>
            <a:ext cx="8224837"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Source"/>
          <p:cNvSpPr>
            <a:spLocks noGrp="1"/>
          </p:cNvSpPr>
          <p:nvPr>
            <p:ph type="body" sz="quarter" idx="12" hasCustomPrompt="1"/>
          </p:nvPr>
        </p:nvSpPr>
        <p:spPr>
          <a:xfrm>
            <a:off x="687388" y="6018411"/>
            <a:ext cx="8224837" cy="307777"/>
          </a:xfrm>
        </p:spPr>
        <p:txBody>
          <a:bodyPr anchor="b" anchorCtr="0">
            <a:spAutoFit/>
          </a:bodyPr>
          <a:lstStyle>
            <a:lvl1pPr marL="0" indent="0">
              <a:buNone/>
              <a:defRPr sz="2400"/>
            </a:lvl1pPr>
          </a:lstStyle>
          <a:p>
            <a:pPr lvl="0"/>
            <a:r>
              <a:rPr lang="en-US" sz="1000" i="1" dirty="0">
                <a:solidFill>
                  <a:schemeClr val="tx2"/>
                </a:solidFill>
                <a:latin typeface="+mn-lt"/>
                <a:ea typeface="ITC Franklin Gothic Std Bk Cd"/>
                <a:cs typeface="ITC Franklin Gothic Std Bk Cd"/>
              </a:rPr>
              <a:t>Source: </a:t>
            </a:r>
            <a:r>
              <a:rPr lang="en-US" sz="100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2" name="Slide Number"/>
          <p:cNvSpPr>
            <a:spLocks noGrp="1"/>
          </p:cNvSpPr>
          <p:nvPr userDrawn="1">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937660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ac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687388" y="2362081"/>
            <a:ext cx="8224837" cy="2964023"/>
          </a:xfrm>
        </p:spPr>
        <p:txBody>
          <a:bodyPr/>
          <a:lstStyle>
            <a:lvl1pPr>
              <a:defRPr lang="en-US" sz="2000" kern="1200" dirty="0">
                <a:solidFill>
                  <a:schemeClr val="bg1"/>
                </a:solidFill>
                <a:latin typeface="+mn-lt"/>
                <a:ea typeface="Arial" pitchFamily="34" charset="0"/>
                <a:cs typeface="Arial" pitchFamily="34" charset="0"/>
              </a:defRPr>
            </a:lvl1pPr>
          </a:lstStyle>
          <a:p>
            <a:pPr marL="0" lvl="0" indent="0" algn="l" rtl="0" eaLnBrk="0" fontAlgn="base" hangingPunct="0">
              <a:spcBef>
                <a:spcPts val="0"/>
              </a:spcBef>
              <a:spcAft>
                <a:spcPts val="0"/>
              </a:spcAft>
              <a:buClr>
                <a:schemeClr val="tx2"/>
              </a:buClr>
              <a:buFont typeface="Arial" pitchFamily="34" charset="0"/>
              <a:buNone/>
            </a:pPr>
            <a:r>
              <a:rPr lang="en-US" dirty="0"/>
              <a:t>Click to edit Master text styles</a:t>
            </a:r>
          </a:p>
          <a:p>
            <a:pPr marL="0" lvl="0" indent="0" algn="l" rtl="0" eaLnBrk="0" fontAlgn="base" hangingPunct="0">
              <a:spcBef>
                <a:spcPts val="0"/>
              </a:spcBef>
              <a:spcAft>
                <a:spcPts val="0"/>
              </a:spcAft>
              <a:buClr>
                <a:schemeClr val="tx2"/>
              </a:buClr>
              <a:buFont typeface="Arial" pitchFamily="34" charset="0"/>
              <a:buNone/>
            </a:pPr>
            <a:r>
              <a:rPr lang="en-US" dirty="0"/>
              <a:t>Second level</a:t>
            </a:r>
          </a:p>
          <a:p>
            <a:pPr marL="0" lvl="0" indent="0" algn="l" rtl="0" eaLnBrk="0" fontAlgn="base" hangingPunct="0">
              <a:spcBef>
                <a:spcPts val="0"/>
              </a:spcBef>
              <a:spcAft>
                <a:spcPts val="0"/>
              </a:spcAft>
              <a:buClr>
                <a:schemeClr val="tx2"/>
              </a:buClr>
              <a:buFont typeface="Arial" pitchFamily="34" charset="0"/>
              <a:buNone/>
            </a:pPr>
            <a:r>
              <a:rPr lang="en-US" dirty="0"/>
              <a:t>Third level</a:t>
            </a:r>
          </a:p>
          <a:p>
            <a:pPr marL="0" lvl="0" indent="0" algn="l" rtl="0" eaLnBrk="0" fontAlgn="base" hangingPunct="0">
              <a:spcBef>
                <a:spcPts val="0"/>
              </a:spcBef>
              <a:spcAft>
                <a:spcPts val="0"/>
              </a:spcAft>
              <a:buClr>
                <a:schemeClr val="tx2"/>
              </a:buClr>
              <a:buFont typeface="Arial" pitchFamily="34" charset="0"/>
              <a:buNone/>
            </a:pPr>
            <a:r>
              <a:rPr lang="en-US" dirty="0"/>
              <a:t>Fourth level</a:t>
            </a:r>
          </a:p>
          <a:p>
            <a:pPr marL="0" lvl="0" indent="0" algn="l" rtl="0" eaLnBrk="0" fontAlgn="base" hangingPunct="0">
              <a:spcBef>
                <a:spcPts val="0"/>
              </a:spcBef>
              <a:spcAft>
                <a:spcPts val="0"/>
              </a:spcAft>
              <a:buClr>
                <a:schemeClr val="tx2"/>
              </a:buClr>
              <a:buFont typeface="Arial" pitchFamily="34" charset="0"/>
              <a:buNone/>
            </a:pPr>
            <a:r>
              <a:rPr lang="en-US" dirty="0"/>
              <a:t>Fifth level</a:t>
            </a:r>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8890593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687388" y="2362081"/>
            <a:ext cx="8224837" cy="2964023"/>
          </a:xfrm>
        </p:spPr>
        <p:txBody>
          <a:bodyPr/>
          <a:lstStyle>
            <a:lvl1pPr>
              <a:defRPr lang="en-US" sz="2000" kern="1200" dirty="0">
                <a:solidFill>
                  <a:schemeClr val="bg1"/>
                </a:solidFill>
                <a:latin typeface="+mn-lt"/>
                <a:ea typeface="Arial" pitchFamily="34" charset="0"/>
                <a:cs typeface="Arial" pitchFamily="34" charset="0"/>
              </a:defRPr>
            </a:lvl1pPr>
          </a:lstStyle>
          <a:p>
            <a:pPr marL="0" lvl="0" indent="0" algn="l" rtl="0" eaLnBrk="0" fontAlgn="base" hangingPunct="0">
              <a:spcBef>
                <a:spcPts val="0"/>
              </a:spcBef>
              <a:spcAft>
                <a:spcPts val="0"/>
              </a:spcAft>
              <a:buClr>
                <a:schemeClr val="tx2"/>
              </a:buClr>
              <a:buFont typeface="Arial" pitchFamily="34" charset="0"/>
              <a:buNone/>
            </a:pPr>
            <a:r>
              <a:rPr lang="en-US" dirty="0"/>
              <a:t>Click to edit Master text styles</a:t>
            </a:r>
          </a:p>
          <a:p>
            <a:pPr marL="0" lvl="0" indent="0" algn="l" rtl="0" eaLnBrk="0" fontAlgn="base" hangingPunct="0">
              <a:spcBef>
                <a:spcPts val="0"/>
              </a:spcBef>
              <a:spcAft>
                <a:spcPts val="0"/>
              </a:spcAft>
              <a:buClr>
                <a:schemeClr val="tx2"/>
              </a:buClr>
              <a:buFont typeface="Arial" pitchFamily="34" charset="0"/>
              <a:buNone/>
            </a:pPr>
            <a:r>
              <a:rPr lang="en-US" dirty="0"/>
              <a:t>Second level</a:t>
            </a:r>
          </a:p>
          <a:p>
            <a:pPr marL="0" lvl="0" indent="0" algn="l" rtl="0" eaLnBrk="0" fontAlgn="base" hangingPunct="0">
              <a:spcBef>
                <a:spcPts val="0"/>
              </a:spcBef>
              <a:spcAft>
                <a:spcPts val="0"/>
              </a:spcAft>
              <a:buClr>
                <a:schemeClr val="tx2"/>
              </a:buClr>
              <a:buFont typeface="Arial" pitchFamily="34" charset="0"/>
              <a:buNone/>
            </a:pPr>
            <a:r>
              <a:rPr lang="en-US" dirty="0"/>
              <a:t>Third level</a:t>
            </a:r>
          </a:p>
          <a:p>
            <a:pPr marL="0" lvl="0" indent="0" algn="l" rtl="0" eaLnBrk="0" fontAlgn="base" hangingPunct="0">
              <a:spcBef>
                <a:spcPts val="0"/>
              </a:spcBef>
              <a:spcAft>
                <a:spcPts val="0"/>
              </a:spcAft>
              <a:buClr>
                <a:schemeClr val="tx2"/>
              </a:buClr>
              <a:buFont typeface="Arial" pitchFamily="34" charset="0"/>
              <a:buNone/>
            </a:pPr>
            <a:r>
              <a:rPr lang="en-US" dirty="0"/>
              <a:t>Fourth level</a:t>
            </a:r>
          </a:p>
          <a:p>
            <a:pPr marL="0" lvl="0" indent="0" algn="l" rtl="0" eaLnBrk="0" fontAlgn="base" hangingPunct="0">
              <a:spcBef>
                <a:spcPts val="0"/>
              </a:spcBef>
              <a:spcAft>
                <a:spcPts val="0"/>
              </a:spcAft>
              <a:buClr>
                <a:schemeClr val="tx2"/>
              </a:buClr>
              <a:buFont typeface="Arial" pitchFamily="34" charset="0"/>
              <a:buNone/>
            </a:pPr>
            <a:r>
              <a:rPr lang="en-US" dirty="0"/>
              <a:t>Fifth level</a:t>
            </a:r>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a:xfrm>
            <a:off x="687388" y="3618527"/>
            <a:ext cx="8229600" cy="769441"/>
          </a:xfrm>
        </p:spPr>
        <p:txBody>
          <a:bodyPr/>
          <a:lstStyle>
            <a:lvl1pPr algn="l">
              <a:defRPr>
                <a:latin typeface="+mj-lt"/>
              </a:defRPr>
            </a:lvl1pPr>
          </a:lstStyle>
          <a:p>
            <a:r>
              <a:rPr lang="en-US" dirty="0"/>
              <a:t>Click to edit Master title style</a:t>
            </a:r>
          </a:p>
        </p:txBody>
      </p:sp>
      <p:sp>
        <p:nvSpPr>
          <p:cNvPr id="3" name="Content Placeholder 2"/>
          <p:cNvSpPr>
            <a:spLocks noGrp="1"/>
          </p:cNvSpPr>
          <p:nvPr>
            <p:ph idx="1"/>
          </p:nvPr>
        </p:nvSpPr>
        <p:spPr>
          <a:xfrm>
            <a:off x="687388" y="4616570"/>
            <a:ext cx="8229600" cy="1063752"/>
          </a:xfrm>
          <a:prstGeom prst="rect">
            <a:avLst/>
          </a:prstGeom>
        </p:spPr>
        <p:txBody>
          <a:bodyPr/>
          <a:lstStyle/>
          <a:p>
            <a:pPr lvl="0"/>
            <a:r>
              <a:rPr lang="en-US" dirty="0"/>
              <a:t>Click to edit Master text styles</a:t>
            </a:r>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9802532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687389" y="2362083"/>
            <a:ext cx="8224837" cy="2964023"/>
          </a:xfrm>
        </p:spPr>
        <p:txBody>
          <a:bodyPr/>
          <a:lstStyle>
            <a:lvl1pPr>
              <a:defRPr lang="en-US" sz="1500" kern="1200" dirty="0">
                <a:solidFill>
                  <a:schemeClr val="bg1"/>
                </a:solidFill>
                <a:latin typeface="+mn-lt"/>
                <a:ea typeface="Arial" pitchFamily="34" charset="0"/>
                <a:cs typeface="Arial" pitchFamily="34" charset="0"/>
              </a:defRPr>
            </a:lvl1pPr>
          </a:lstStyle>
          <a:p>
            <a:pPr marL="0" lvl="0" indent="0" algn="l" rtl="0" eaLnBrk="0" fontAlgn="base" hangingPunct="0">
              <a:spcBef>
                <a:spcPts val="0"/>
              </a:spcBef>
              <a:spcAft>
                <a:spcPts val="0"/>
              </a:spcAft>
              <a:buClr>
                <a:schemeClr val="tx2"/>
              </a:buClr>
              <a:buFont typeface="Arial" pitchFamily="34" charset="0"/>
              <a:buNone/>
            </a:pPr>
            <a:r>
              <a:rPr lang="en-US"/>
              <a:t>Click to edit Master text styles</a:t>
            </a:r>
          </a:p>
          <a:p>
            <a:pPr marL="0" lvl="1" indent="0" algn="l" rtl="0" eaLnBrk="0" fontAlgn="base" hangingPunct="0">
              <a:spcBef>
                <a:spcPts val="0"/>
              </a:spcBef>
              <a:spcAft>
                <a:spcPts val="0"/>
              </a:spcAft>
              <a:buClr>
                <a:schemeClr val="tx2"/>
              </a:buClr>
              <a:buFont typeface="Arial" pitchFamily="34" charset="0"/>
              <a:buNone/>
            </a:pPr>
            <a:r>
              <a:rPr lang="en-US"/>
              <a:t>Second level</a:t>
            </a:r>
          </a:p>
          <a:p>
            <a:pPr marL="0" lvl="2" indent="0" algn="l" rtl="0" eaLnBrk="0" fontAlgn="base" hangingPunct="0">
              <a:spcBef>
                <a:spcPts val="0"/>
              </a:spcBef>
              <a:spcAft>
                <a:spcPts val="0"/>
              </a:spcAft>
              <a:buClr>
                <a:schemeClr val="tx2"/>
              </a:buClr>
              <a:buFont typeface="Arial" pitchFamily="34" charset="0"/>
              <a:buNone/>
            </a:pPr>
            <a:r>
              <a:rPr lang="en-US"/>
              <a:t>Third level</a:t>
            </a:r>
          </a:p>
          <a:p>
            <a:pPr marL="0" lvl="3" indent="0" algn="l" rtl="0" eaLnBrk="0" fontAlgn="base" hangingPunct="0">
              <a:spcBef>
                <a:spcPts val="0"/>
              </a:spcBef>
              <a:spcAft>
                <a:spcPts val="0"/>
              </a:spcAft>
              <a:buClr>
                <a:schemeClr val="tx2"/>
              </a:buClr>
              <a:buFont typeface="Arial" pitchFamily="34" charset="0"/>
              <a:buNone/>
            </a:pPr>
            <a:r>
              <a:rPr lang="en-US"/>
              <a:t>Fourth level</a:t>
            </a:r>
          </a:p>
          <a:p>
            <a:pPr marL="0" lvl="4" indent="0" algn="l" rtl="0" eaLnBrk="0" fontAlgn="base" hangingPunct="0">
              <a:spcBef>
                <a:spcPts val="0"/>
              </a:spcBef>
              <a:spcAft>
                <a:spcPts val="0"/>
              </a:spcAft>
              <a:buClr>
                <a:schemeClr val="tx2"/>
              </a:buClr>
              <a:buFont typeface="Arial" pitchFamily="34" charset="0"/>
              <a:buNone/>
            </a:pPr>
            <a:r>
              <a:rPr lang="en-US"/>
              <a:t>Fifth level</a:t>
            </a:r>
            <a:endParaRPr lang="en-US" dirty="0"/>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37361412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First Level No Bullet">
    <p:spTree>
      <p:nvGrpSpPr>
        <p:cNvPr id="1" name=""/>
        <p:cNvGrpSpPr/>
        <p:nvPr/>
      </p:nvGrpSpPr>
      <p:grpSpPr>
        <a:xfrm>
          <a:off x="0" y="0"/>
          <a:ext cx="0" cy="0"/>
          <a:chOff x="0" y="0"/>
          <a:chExt cx="0" cy="0"/>
        </a:xfrm>
      </p:grpSpPr>
      <p:cxnSp>
        <p:nvCxnSpPr>
          <p:cNvPr id="45" name="Rule"/>
          <p:cNvCxnSpPr/>
          <p:nvPr/>
        </p:nvCxnSpPr>
        <p:spPr>
          <a:xfrm>
            <a:off x="687388" y="1487424"/>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687389" y="1005645"/>
            <a:ext cx="8224837" cy="369332"/>
          </a:xfrm>
        </p:spPr>
        <p:txBody>
          <a:bodyPr/>
          <a:lstStyle>
            <a:lvl1pPr>
              <a:defRPr>
                <a:solidFill>
                  <a:schemeClr val="bg2">
                    <a:lumMod val="75000"/>
                  </a:schemeClr>
                </a:solidFill>
              </a:defRPr>
            </a:lvl1pPr>
          </a:lstStyle>
          <a:p>
            <a:r>
              <a:rPr lang="en-US"/>
              <a:t>Click to edit Master title style</a:t>
            </a:r>
            <a:endParaRPr lang="en-US" dirty="0"/>
          </a:p>
        </p:txBody>
      </p:sp>
      <p:sp>
        <p:nvSpPr>
          <p:cNvPr id="3" name="Content"/>
          <p:cNvSpPr>
            <a:spLocks noGrp="1"/>
          </p:cNvSpPr>
          <p:nvPr>
            <p:ph idx="1"/>
          </p:nvPr>
        </p:nvSpPr>
        <p:spPr>
          <a:xfrm>
            <a:off x="687389" y="1611468"/>
            <a:ext cx="8224837" cy="4714531"/>
          </a:xfrm>
        </p:spPr>
        <p:txBody>
          <a:bodyPr/>
          <a:lstStyle>
            <a:lvl1pPr marL="0" indent="0">
              <a:buNone/>
              <a:defRPr>
                <a:solidFill>
                  <a:schemeClr val="tx2"/>
                </a:solidFill>
                <a:latin typeface="+mn-lt"/>
                <a:cs typeface="Franklin Gothic Book" pitchFamily="34" charset="0"/>
              </a:defRPr>
            </a:lvl1pPr>
            <a:lvl2pPr marL="172641" indent="-172641">
              <a:buFont typeface="Arial" pitchFamily="34" charset="0"/>
              <a:buChar char="•"/>
              <a:defRPr>
                <a:solidFill>
                  <a:schemeClr val="tx2"/>
                </a:solidFill>
                <a:latin typeface="+mn-lt"/>
              </a:defRPr>
            </a:lvl2pPr>
            <a:lvl3pPr marL="348854" indent="-171450">
              <a:buFont typeface="Arial" panose="020B0604020202020204" pitchFamily="34" charset="0"/>
              <a:buChar char="–"/>
              <a:defRPr>
                <a:solidFill>
                  <a:schemeClr val="tx2"/>
                </a:solidFill>
                <a:latin typeface="+mn-lt"/>
              </a:defRPr>
            </a:lvl3pPr>
            <a:lvl4pPr marL="514350" indent="-171450">
              <a:buFont typeface="Arial" panose="020B0604020202020204" pitchFamily="34" charset="0"/>
              <a:buChar char="»"/>
              <a:defRPr>
                <a:solidFill>
                  <a:schemeClr val="tx2"/>
                </a:solidFill>
                <a:latin typeface="+mn-lt"/>
              </a:defRPr>
            </a:lvl4pPr>
            <a:lvl5pPr marL="684610" indent="-171450">
              <a:buFont typeface="Arial" panose="020B0604020202020204" pitchFamily="34" charset="0"/>
              <a:buChar char="•"/>
              <a:defRPr>
                <a:solidFill>
                  <a:schemeClr val="tx2">
                    <a:lumMod val="75000"/>
                  </a:schemeClr>
                </a:solidFill>
                <a:latin typeface="+mn-lt"/>
              </a:defRPr>
            </a:lvl5pPr>
            <a:lvl6pPr marL="859631" indent="-171450">
              <a:defRPr>
                <a:solidFill>
                  <a:schemeClr val="tx2">
                    <a:lumMod val="75000"/>
                  </a:schemeClr>
                </a:solidFill>
                <a:latin typeface="+mn-lt"/>
              </a:defRPr>
            </a:lvl6pPr>
            <a:lvl7pPr marL="1031081" indent="-171450">
              <a:defRPr>
                <a:solidFill>
                  <a:schemeClr val="tx2">
                    <a:lumMod val="75000"/>
                  </a:schemeClr>
                </a:solidFill>
                <a:latin typeface="+mn-lt"/>
              </a:defRPr>
            </a:lvl7pPr>
            <a:lvl8pPr marL="1200150" indent="-171450">
              <a:defRPr>
                <a:solidFill>
                  <a:schemeClr val="tx2">
                    <a:lumMod val="75000"/>
                  </a:schemeClr>
                </a:solidFill>
                <a:latin typeface="+mn-lt"/>
              </a:defRPr>
            </a:lvl8pPr>
            <a:lvl9pPr marL="1370410" indent="-171450">
              <a:defRPr>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Slide Number"/>
          <p:cNvSpPr>
            <a:spLocks noGrp="1"/>
          </p:cNvSpPr>
          <p:nvPr>
            <p:ph type="sldNum" sz="quarter" idx="10"/>
          </p:nvPr>
        </p:nvSpPr>
        <p:spPr>
          <a:xfrm>
            <a:off x="8806427" y="6666759"/>
            <a:ext cx="105798" cy="103875"/>
          </a:xfrm>
        </p:spPr>
        <p:txBody>
          <a:bodyPr/>
          <a:lstStyle>
            <a:lvl1pPr>
              <a:defRPr>
                <a:solidFill>
                  <a:schemeClr val="bg2">
                    <a:lumMod val="75000"/>
                  </a:schemeClr>
                </a:solidFill>
              </a:defRPr>
            </a:lvl1pPr>
          </a:lstStyle>
          <a:p>
            <a:fld id="{3C235FB0-A6B8-5146-94DA-A726C203F0B8}" type="slidenum">
              <a:rPr lang="en-US" smtClean="0"/>
              <a:t>‹#›</a:t>
            </a:fld>
            <a:endParaRPr lang="en-US" dirty="0"/>
          </a:p>
        </p:txBody>
      </p:sp>
    </p:spTree>
    <p:extLst>
      <p:ext uri="{BB962C8B-B14F-4D97-AF65-F5344CB8AC3E}">
        <p14:creationId xmlns:p14="http://schemas.microsoft.com/office/powerpoint/2010/main" val="38971446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ulleted Text">
    <p:spTree>
      <p:nvGrpSpPr>
        <p:cNvPr id="1" name=""/>
        <p:cNvGrpSpPr/>
        <p:nvPr/>
      </p:nvGrpSpPr>
      <p:grpSpPr>
        <a:xfrm>
          <a:off x="0" y="0"/>
          <a:ext cx="0" cy="0"/>
          <a:chOff x="0" y="0"/>
          <a:chExt cx="0" cy="0"/>
        </a:xfrm>
      </p:grpSpPr>
      <p:cxnSp>
        <p:nvCxnSpPr>
          <p:cNvPr id="37" name="Rule"/>
          <p:cNvCxnSpPr/>
          <p:nvPr/>
        </p:nvCxnSpPr>
        <p:spPr>
          <a:xfrm>
            <a:off x="687388" y="1487424"/>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687389" y="1005645"/>
            <a:ext cx="8224837" cy="369332"/>
          </a:xfrm>
        </p:spPr>
        <p:txBody>
          <a:bodyPr>
            <a:spAutoFit/>
          </a:bodyPr>
          <a:lstStyle>
            <a:lvl1pPr>
              <a:defRPr sz="2400"/>
            </a:lvl1pPr>
          </a:lstStyle>
          <a:p>
            <a:r>
              <a:rPr lang="en-US"/>
              <a:t>Click to edit Master title style</a:t>
            </a:r>
            <a:endParaRPr lang="en-US" dirty="0"/>
          </a:p>
        </p:txBody>
      </p:sp>
      <p:sp>
        <p:nvSpPr>
          <p:cNvPr id="3" name="Content"/>
          <p:cNvSpPr>
            <a:spLocks noGrp="1"/>
          </p:cNvSpPr>
          <p:nvPr>
            <p:ph idx="1"/>
          </p:nvPr>
        </p:nvSpPr>
        <p:spPr bwMode="gray">
          <a:xfrm>
            <a:off x="687527" y="1607853"/>
            <a:ext cx="8224699" cy="4726300"/>
          </a:xfrm>
        </p:spPr>
        <p:txBody>
          <a:bodyPr/>
          <a:lstStyle>
            <a:lvl1pPr marL="175022" indent="-175022">
              <a:buFont typeface="Arial" panose="020B0604020202020204" pitchFamily="34" charset="0"/>
              <a:buChar char="•"/>
              <a:defRPr>
                <a:solidFill>
                  <a:schemeClr val="tx2"/>
                </a:solidFill>
                <a:latin typeface="+mn-lt"/>
                <a:cs typeface="Franklin Gothic Book" pitchFamily="34" charset="0"/>
              </a:defRPr>
            </a:lvl1pPr>
            <a:lvl2pPr>
              <a:defRPr sz="1350">
                <a:solidFill>
                  <a:schemeClr val="tx2"/>
                </a:solidFill>
                <a:latin typeface="+mn-lt"/>
                <a:cs typeface="Franklin Gothic Book" pitchFamily="34" charset="0"/>
              </a:defRPr>
            </a:lvl2pPr>
            <a:lvl3pPr>
              <a:defRPr sz="1050" baseline="0">
                <a:solidFill>
                  <a:schemeClr val="tx2"/>
                </a:solidFill>
                <a:latin typeface="+mn-lt"/>
                <a:cs typeface="Franklin Gothic Book" pitchFamily="34" charset="0"/>
              </a:defRPr>
            </a:lvl3pPr>
            <a:lvl4pPr marL="686991" indent="-171450">
              <a:defRPr sz="1050" baseline="0">
                <a:solidFill>
                  <a:schemeClr val="tx2"/>
                </a:solidFill>
                <a:latin typeface="+mn-lt"/>
                <a:cs typeface="Arial" pitchFamily="34" charset="0"/>
              </a:defRPr>
            </a:lvl4pPr>
            <a:lvl5pPr marL="857250" indent="-171450">
              <a:defRPr sz="1050" baseline="0">
                <a:solidFill>
                  <a:schemeClr val="tx2">
                    <a:lumMod val="75000"/>
                  </a:schemeClr>
                </a:solidFill>
                <a:latin typeface="+mn-lt"/>
                <a:cs typeface="Arial" pitchFamily="34" charset="0"/>
              </a:defRPr>
            </a:lvl5pPr>
            <a:lvl6pPr marL="1033463" indent="-171450">
              <a:defRPr sz="1050" baseline="0">
                <a:solidFill>
                  <a:schemeClr val="tx2">
                    <a:lumMod val="75000"/>
                  </a:schemeClr>
                </a:solidFill>
                <a:latin typeface="+mn-lt"/>
              </a:defRPr>
            </a:lvl6pPr>
            <a:lvl7pPr marL="1197769" indent="-171450">
              <a:defRPr sz="1050" baseline="0">
                <a:solidFill>
                  <a:schemeClr val="tx2">
                    <a:lumMod val="75000"/>
                  </a:schemeClr>
                </a:solidFill>
                <a:latin typeface="+mn-lt"/>
              </a:defRPr>
            </a:lvl7pPr>
            <a:lvl8pPr marL="1372791" indent="-171450">
              <a:defRPr sz="1050" baseline="0">
                <a:solidFill>
                  <a:schemeClr val="tx2">
                    <a:lumMod val="75000"/>
                  </a:schemeClr>
                </a:solidFill>
                <a:latin typeface="+mn-lt"/>
              </a:defRPr>
            </a:lvl8pPr>
            <a:lvl9pPr marL="1543050" indent="-171450">
              <a:defRPr sz="105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Slide Number"/>
          <p:cNvSpPr>
            <a:spLocks noGrp="1"/>
          </p:cNvSpPr>
          <p:nvPr>
            <p:ph type="sldNum" sz="quarter" idx="10"/>
          </p:nvPr>
        </p:nvSpPr>
        <p:spPr/>
        <p:txBody>
          <a:bodyPr/>
          <a:lstStyle>
            <a:lvl1pPr>
              <a:defRPr>
                <a:solidFill>
                  <a:schemeClr val="bg2">
                    <a:lumMod val="75000"/>
                  </a:schemeClr>
                </a:solidFill>
              </a:defRPr>
            </a:lvl1pPr>
          </a:lstStyle>
          <a:p>
            <a:fld id="{3C235FB0-A6B8-5146-94DA-A726C203F0B8}" type="slidenum">
              <a:rPr lang="en-US" smtClean="0"/>
              <a:t>‹#›</a:t>
            </a:fld>
            <a:endParaRPr lang="en-US" dirty="0"/>
          </a:p>
        </p:txBody>
      </p:sp>
    </p:spTree>
    <p:extLst>
      <p:ext uri="{BB962C8B-B14F-4D97-AF65-F5344CB8AC3E}">
        <p14:creationId xmlns:p14="http://schemas.microsoft.com/office/powerpoint/2010/main" val="34461580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wo Column">
    <p:spTree>
      <p:nvGrpSpPr>
        <p:cNvPr id="1" name=""/>
        <p:cNvGrpSpPr/>
        <p:nvPr/>
      </p:nvGrpSpPr>
      <p:grpSpPr>
        <a:xfrm>
          <a:off x="0" y="0"/>
          <a:ext cx="0" cy="0"/>
          <a:chOff x="0" y="0"/>
          <a:chExt cx="0" cy="0"/>
        </a:xfrm>
      </p:grpSpPr>
      <p:cxnSp>
        <p:nvCxnSpPr>
          <p:cNvPr id="66" name="Rule"/>
          <p:cNvCxnSpPr/>
          <p:nvPr/>
        </p:nvCxnSpPr>
        <p:spPr>
          <a:xfrm>
            <a:off x="687388" y="1487424"/>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p:txBody>
          <a:bodyPr/>
          <a:lstStyle/>
          <a:p>
            <a:r>
              <a:rPr lang="en-US"/>
              <a:t>Click to edit Master title style</a:t>
            </a:r>
            <a:endParaRPr lang="en-US" dirty="0"/>
          </a:p>
        </p:txBody>
      </p:sp>
      <p:sp>
        <p:nvSpPr>
          <p:cNvPr id="40" name="Content Right"/>
          <p:cNvSpPr>
            <a:spLocks noGrp="1"/>
          </p:cNvSpPr>
          <p:nvPr>
            <p:ph sz="quarter" idx="12"/>
          </p:nvPr>
        </p:nvSpPr>
        <p:spPr>
          <a:xfrm>
            <a:off x="687388" y="1599874"/>
            <a:ext cx="3994151" cy="4723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2" name="Content Left"/>
          <p:cNvSpPr>
            <a:spLocks noGrp="1"/>
          </p:cNvSpPr>
          <p:nvPr>
            <p:ph sz="quarter" idx="13"/>
          </p:nvPr>
        </p:nvSpPr>
        <p:spPr>
          <a:xfrm>
            <a:off x="4913314" y="1599874"/>
            <a:ext cx="3998912" cy="4723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cNvSpPr>
            <a:spLocks noGrp="1"/>
          </p:cNvSpPr>
          <p:nvPr>
            <p:ph type="sldNum" sz="quarter" idx="11"/>
          </p:nvPr>
        </p:nvSpPr>
        <p:spPr/>
        <p:txBody>
          <a:bodyPr/>
          <a:lstStyle>
            <a:lvl1pPr>
              <a:defRPr>
                <a:solidFill>
                  <a:schemeClr val="bg2">
                    <a:lumMod val="75000"/>
                  </a:schemeClr>
                </a:solidFill>
              </a:defRPr>
            </a:lvl1pPr>
          </a:lstStyle>
          <a:p>
            <a:fld id="{3C235FB0-A6B8-5146-94DA-A726C203F0B8}" type="slidenum">
              <a:rPr lang="en-US" smtClean="0"/>
              <a:t>‹#›</a:t>
            </a:fld>
            <a:endParaRPr lang="en-US" dirty="0"/>
          </a:p>
        </p:txBody>
      </p:sp>
    </p:spTree>
    <p:extLst>
      <p:ext uri="{BB962C8B-B14F-4D97-AF65-F5344CB8AC3E}">
        <p14:creationId xmlns:p14="http://schemas.microsoft.com/office/powerpoint/2010/main" val="37927580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Single Line Title, First Level No Bullet">
    <p:spTree>
      <p:nvGrpSpPr>
        <p:cNvPr id="1" name=""/>
        <p:cNvGrpSpPr/>
        <p:nvPr/>
      </p:nvGrpSpPr>
      <p:grpSpPr>
        <a:xfrm>
          <a:off x="0" y="0"/>
          <a:ext cx="0" cy="0"/>
          <a:chOff x="0" y="0"/>
          <a:chExt cx="0" cy="0"/>
        </a:xfrm>
      </p:grpSpPr>
      <p:cxnSp>
        <p:nvCxnSpPr>
          <p:cNvPr id="20" name="Rule"/>
          <p:cNvCxnSpPr/>
          <p:nvPr/>
        </p:nvCxnSpPr>
        <p:spPr>
          <a:xfrm>
            <a:off x="687390" y="966735"/>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687389" y="484012"/>
            <a:ext cx="8224837" cy="369332"/>
          </a:xfrm>
        </p:spPr>
        <p:txBody>
          <a:bodyPr/>
          <a:lstStyle>
            <a:lvl1pPr>
              <a:defRPr>
                <a:solidFill>
                  <a:schemeClr val="bg2">
                    <a:lumMod val="75000"/>
                  </a:schemeClr>
                </a:solidFill>
              </a:defRPr>
            </a:lvl1pPr>
          </a:lstStyle>
          <a:p>
            <a:r>
              <a:rPr lang="en-US"/>
              <a:t>Click to edit Master title style</a:t>
            </a:r>
            <a:endParaRPr lang="en-US" dirty="0"/>
          </a:p>
        </p:txBody>
      </p:sp>
      <p:sp>
        <p:nvSpPr>
          <p:cNvPr id="3" name="Content"/>
          <p:cNvSpPr>
            <a:spLocks noGrp="1"/>
          </p:cNvSpPr>
          <p:nvPr>
            <p:ph idx="1"/>
          </p:nvPr>
        </p:nvSpPr>
        <p:spPr>
          <a:xfrm>
            <a:off x="687389" y="1079187"/>
            <a:ext cx="8224837" cy="5246813"/>
          </a:xfrm>
        </p:spPr>
        <p:txBody>
          <a:bodyPr/>
          <a:lstStyle>
            <a:lvl1pPr marL="0" indent="0">
              <a:buNone/>
              <a:defRPr>
                <a:solidFill>
                  <a:schemeClr val="tx2"/>
                </a:solidFill>
                <a:latin typeface="+mn-lt"/>
                <a:cs typeface="Franklin Gothic Book" pitchFamily="34" charset="0"/>
              </a:defRPr>
            </a:lvl1pPr>
            <a:lvl2pPr marL="172641" indent="-172641">
              <a:buFont typeface="Arial" pitchFamily="34" charset="0"/>
              <a:buChar char="•"/>
              <a:defRPr>
                <a:solidFill>
                  <a:schemeClr val="tx2"/>
                </a:solidFill>
                <a:latin typeface="+mn-lt"/>
              </a:defRPr>
            </a:lvl2pPr>
            <a:lvl3pPr marL="348854" indent="-171450">
              <a:buFont typeface="Arial" panose="020B0604020202020204" pitchFamily="34" charset="0"/>
              <a:buChar char="–"/>
              <a:defRPr>
                <a:solidFill>
                  <a:schemeClr val="tx2"/>
                </a:solidFill>
                <a:latin typeface="+mn-lt"/>
              </a:defRPr>
            </a:lvl3pPr>
            <a:lvl4pPr marL="514350" indent="-171450">
              <a:buFont typeface="Arial" panose="020B0604020202020204" pitchFamily="34" charset="0"/>
              <a:buChar char="»"/>
              <a:defRPr>
                <a:solidFill>
                  <a:schemeClr val="tx2"/>
                </a:solidFill>
                <a:latin typeface="+mn-lt"/>
              </a:defRPr>
            </a:lvl4pPr>
            <a:lvl5pPr marL="684610" indent="-171450">
              <a:buFont typeface="Arial" panose="020B0604020202020204" pitchFamily="34" charset="0"/>
              <a:buChar char="•"/>
              <a:defRPr>
                <a:solidFill>
                  <a:schemeClr val="tx2">
                    <a:lumMod val="75000"/>
                  </a:schemeClr>
                </a:solidFill>
                <a:latin typeface="+mn-lt"/>
              </a:defRPr>
            </a:lvl5pPr>
            <a:lvl6pPr marL="859631" indent="-171450">
              <a:defRPr>
                <a:solidFill>
                  <a:schemeClr val="tx2">
                    <a:lumMod val="75000"/>
                  </a:schemeClr>
                </a:solidFill>
                <a:latin typeface="+mn-lt"/>
              </a:defRPr>
            </a:lvl6pPr>
            <a:lvl7pPr marL="1031081" indent="-171450">
              <a:defRPr>
                <a:solidFill>
                  <a:schemeClr val="tx2">
                    <a:lumMod val="75000"/>
                  </a:schemeClr>
                </a:solidFill>
                <a:latin typeface="+mn-lt"/>
              </a:defRPr>
            </a:lvl7pPr>
            <a:lvl8pPr marL="1200150" indent="-171450">
              <a:defRPr>
                <a:solidFill>
                  <a:schemeClr val="tx2">
                    <a:lumMod val="75000"/>
                  </a:schemeClr>
                </a:solidFill>
                <a:latin typeface="+mn-lt"/>
              </a:defRPr>
            </a:lvl8pPr>
            <a:lvl9pPr marL="1370410" indent="-171450">
              <a:defRPr>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Slide Number"/>
          <p:cNvSpPr>
            <a:spLocks noGrp="1"/>
          </p:cNvSpPr>
          <p:nvPr>
            <p:ph type="sldNum" sz="quarter" idx="10"/>
          </p:nvPr>
        </p:nvSpPr>
        <p:spPr>
          <a:xfrm>
            <a:off x="8806427" y="6666759"/>
            <a:ext cx="105798" cy="103875"/>
          </a:xfrm>
        </p:spPr>
        <p:txBody>
          <a:bodyPr/>
          <a:lstStyle>
            <a:lvl1pPr>
              <a:defRPr>
                <a:solidFill>
                  <a:schemeClr val="bg2">
                    <a:lumMod val="75000"/>
                  </a:schemeClr>
                </a:solidFill>
              </a:defRPr>
            </a:lvl1pPr>
          </a:lstStyle>
          <a:p>
            <a:fld id="{3C235FB0-A6B8-5146-94DA-A726C203F0B8}" type="slidenum">
              <a:rPr lang="en-US" smtClean="0"/>
              <a:t>‹#›</a:t>
            </a:fld>
            <a:endParaRPr lang="en-US" dirty="0"/>
          </a:p>
        </p:txBody>
      </p:sp>
    </p:spTree>
    <p:extLst>
      <p:ext uri="{BB962C8B-B14F-4D97-AF65-F5344CB8AC3E}">
        <p14:creationId xmlns:p14="http://schemas.microsoft.com/office/powerpoint/2010/main" val="33631400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ingle Line Title, Bulleted Text">
    <p:spTree>
      <p:nvGrpSpPr>
        <p:cNvPr id="1" name=""/>
        <p:cNvGrpSpPr/>
        <p:nvPr/>
      </p:nvGrpSpPr>
      <p:grpSpPr>
        <a:xfrm>
          <a:off x="0" y="0"/>
          <a:ext cx="0" cy="0"/>
          <a:chOff x="0" y="0"/>
          <a:chExt cx="0" cy="0"/>
        </a:xfrm>
      </p:grpSpPr>
      <p:cxnSp>
        <p:nvCxnSpPr>
          <p:cNvPr id="64" name="Rule"/>
          <p:cNvCxnSpPr/>
          <p:nvPr/>
        </p:nvCxnSpPr>
        <p:spPr>
          <a:xfrm>
            <a:off x="687390" y="966735"/>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p:ph type="title"/>
          </p:nvPr>
        </p:nvSpPr>
        <p:spPr>
          <a:xfrm>
            <a:off x="687389" y="483106"/>
            <a:ext cx="8224837" cy="369332"/>
          </a:xfrm>
        </p:spPr>
        <p:txBody>
          <a:bodyPr/>
          <a:lstStyle/>
          <a:p>
            <a:r>
              <a:rPr lang="en-US"/>
              <a:t>Click to edit Master title style</a:t>
            </a:r>
            <a:endParaRPr lang="en-US" dirty="0"/>
          </a:p>
        </p:txBody>
      </p:sp>
      <p:sp>
        <p:nvSpPr>
          <p:cNvPr id="20" name="Content"/>
          <p:cNvSpPr>
            <a:spLocks noGrp="1"/>
          </p:cNvSpPr>
          <p:nvPr>
            <p:ph sz="quarter" idx="11"/>
          </p:nvPr>
        </p:nvSpPr>
        <p:spPr>
          <a:xfrm>
            <a:off x="687389" y="1074695"/>
            <a:ext cx="8224837" cy="525149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Slide Number"/>
          <p:cNvSpPr>
            <a:spLocks noGrp="1"/>
          </p:cNvSpPr>
          <p:nvPr>
            <p:ph type="sldNum" sz="quarter" idx="10"/>
          </p:nvPr>
        </p:nvSpPr>
        <p:spPr/>
        <p:txBody>
          <a:bodyPr/>
          <a:lstStyle/>
          <a:p>
            <a:fld id="{3C235FB0-A6B8-5146-94DA-A726C203F0B8}" type="slidenum">
              <a:rPr lang="en-US" smtClean="0"/>
              <a:t>‹#›</a:t>
            </a:fld>
            <a:endParaRPr lang="en-US" dirty="0"/>
          </a:p>
        </p:txBody>
      </p:sp>
    </p:spTree>
    <p:extLst>
      <p:ext uri="{BB962C8B-B14F-4D97-AF65-F5344CB8AC3E}">
        <p14:creationId xmlns:p14="http://schemas.microsoft.com/office/powerpoint/2010/main" val="3303933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ingle Line Title, Two Column">
    <p:spTree>
      <p:nvGrpSpPr>
        <p:cNvPr id="1" name=""/>
        <p:cNvGrpSpPr/>
        <p:nvPr/>
      </p:nvGrpSpPr>
      <p:grpSpPr>
        <a:xfrm>
          <a:off x="0" y="0"/>
          <a:ext cx="0" cy="0"/>
          <a:chOff x="0" y="0"/>
          <a:chExt cx="0" cy="0"/>
        </a:xfrm>
      </p:grpSpPr>
      <p:cxnSp>
        <p:nvCxnSpPr>
          <p:cNvPr id="64" name="Rule"/>
          <p:cNvCxnSpPr/>
          <p:nvPr/>
        </p:nvCxnSpPr>
        <p:spPr>
          <a:xfrm>
            <a:off x="687390" y="966735"/>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p:ph type="title"/>
          </p:nvPr>
        </p:nvSpPr>
        <p:spPr>
          <a:xfrm>
            <a:off x="687389" y="483106"/>
            <a:ext cx="8224837" cy="369332"/>
          </a:xfrm>
        </p:spPr>
        <p:txBody>
          <a:bodyPr/>
          <a:lstStyle/>
          <a:p>
            <a:r>
              <a:rPr lang="en-US"/>
              <a:t>Click to edit Master title style</a:t>
            </a:r>
            <a:endParaRPr lang="en-US" dirty="0"/>
          </a:p>
        </p:txBody>
      </p:sp>
      <p:sp>
        <p:nvSpPr>
          <p:cNvPr id="20" name="Content Left"/>
          <p:cNvSpPr>
            <a:spLocks noGrp="1"/>
          </p:cNvSpPr>
          <p:nvPr>
            <p:ph sz="quarter" idx="11"/>
          </p:nvPr>
        </p:nvSpPr>
        <p:spPr>
          <a:xfrm>
            <a:off x="687389" y="1074695"/>
            <a:ext cx="3992563" cy="525149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Right"/>
          <p:cNvSpPr>
            <a:spLocks noGrp="1"/>
          </p:cNvSpPr>
          <p:nvPr>
            <p:ph sz="quarter" idx="12"/>
          </p:nvPr>
        </p:nvSpPr>
        <p:spPr>
          <a:xfrm>
            <a:off x="4913313" y="1082677"/>
            <a:ext cx="3998912" cy="5243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cNvSpPr>
            <a:spLocks noGrp="1"/>
          </p:cNvSpPr>
          <p:nvPr>
            <p:ph type="sldNum" sz="quarter" idx="10"/>
          </p:nvPr>
        </p:nvSpPr>
        <p:spPr/>
        <p:txBody>
          <a:bodyPr/>
          <a:lstStyle/>
          <a:p>
            <a:fld id="{3C235FB0-A6B8-5146-94DA-A726C203F0B8}" type="slidenum">
              <a:rPr lang="en-US" smtClean="0"/>
              <a:t>‹#›</a:t>
            </a:fld>
            <a:endParaRPr lang="en-US" dirty="0"/>
          </a:p>
        </p:txBody>
      </p:sp>
    </p:spTree>
    <p:extLst>
      <p:ext uri="{BB962C8B-B14F-4D97-AF65-F5344CB8AC3E}">
        <p14:creationId xmlns:p14="http://schemas.microsoft.com/office/powerpoint/2010/main" val="15847862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No Rule">
    <p:spTree>
      <p:nvGrpSpPr>
        <p:cNvPr id="1" name=""/>
        <p:cNvGrpSpPr/>
        <p:nvPr/>
      </p:nvGrpSpPr>
      <p:grpSpPr>
        <a:xfrm>
          <a:off x="0" y="0"/>
          <a:ext cx="0" cy="0"/>
          <a:chOff x="0" y="0"/>
          <a:chExt cx="0" cy="0"/>
        </a:xfrm>
      </p:grpSpPr>
      <p:sp>
        <p:nvSpPr>
          <p:cNvPr id="3" name="Title"/>
          <p:cNvSpPr>
            <a:spLocks noGrp="1"/>
          </p:cNvSpPr>
          <p:nvPr>
            <p:ph type="title"/>
          </p:nvPr>
        </p:nvSpPr>
        <p:spPr>
          <a:xfrm>
            <a:off x="687389" y="483105"/>
            <a:ext cx="8224837" cy="369332"/>
          </a:xfrm>
        </p:spPr>
        <p:txBody>
          <a:bodyPr/>
          <a:lstStyle/>
          <a:p>
            <a:r>
              <a:rPr lang="en-US"/>
              <a:t>Click to edit Master title style</a:t>
            </a:r>
            <a:endParaRPr lang="en-US" dirty="0"/>
          </a:p>
        </p:txBody>
      </p:sp>
      <p:sp>
        <p:nvSpPr>
          <p:cNvPr id="20" name="Content"/>
          <p:cNvSpPr>
            <a:spLocks noGrp="1"/>
          </p:cNvSpPr>
          <p:nvPr>
            <p:ph sz="quarter" idx="11"/>
          </p:nvPr>
        </p:nvSpPr>
        <p:spPr>
          <a:xfrm>
            <a:off x="687389" y="1074695"/>
            <a:ext cx="8224837" cy="525149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Slide Number"/>
          <p:cNvSpPr>
            <a:spLocks noGrp="1"/>
          </p:cNvSpPr>
          <p:nvPr>
            <p:ph type="sldNum" sz="quarter" idx="10"/>
          </p:nvPr>
        </p:nvSpPr>
        <p:spPr/>
        <p:txBody>
          <a:bodyPr/>
          <a:lstStyle/>
          <a:p>
            <a:fld id="{3C235FB0-A6B8-5146-94DA-A726C203F0B8}" type="slidenum">
              <a:rPr lang="en-US" smtClean="0"/>
              <a:t>‹#›</a:t>
            </a:fld>
            <a:endParaRPr lang="en-US" dirty="0"/>
          </a:p>
        </p:txBody>
      </p:sp>
    </p:spTree>
    <p:extLst>
      <p:ext uri="{BB962C8B-B14F-4D97-AF65-F5344CB8AC3E}">
        <p14:creationId xmlns:p14="http://schemas.microsoft.com/office/powerpoint/2010/main" val="30033570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First Level No Bullet, Source">
    <p:spTree>
      <p:nvGrpSpPr>
        <p:cNvPr id="1" name=""/>
        <p:cNvGrpSpPr/>
        <p:nvPr/>
      </p:nvGrpSpPr>
      <p:grpSpPr>
        <a:xfrm>
          <a:off x="0" y="0"/>
          <a:ext cx="0" cy="0"/>
          <a:chOff x="0" y="0"/>
          <a:chExt cx="0" cy="0"/>
        </a:xfrm>
      </p:grpSpPr>
      <p:cxnSp>
        <p:nvCxnSpPr>
          <p:cNvPr id="45" name="Rule"/>
          <p:cNvCxnSpPr/>
          <p:nvPr/>
        </p:nvCxnSpPr>
        <p:spPr>
          <a:xfrm>
            <a:off x="687388" y="1487424"/>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687389" y="1005645"/>
            <a:ext cx="8224837" cy="369332"/>
          </a:xfrm>
        </p:spPr>
        <p:txBody>
          <a:bodyPr/>
          <a:lstStyle>
            <a:lvl1pPr>
              <a:defRPr>
                <a:solidFill>
                  <a:schemeClr val="bg2">
                    <a:lumMod val="75000"/>
                  </a:schemeClr>
                </a:solidFill>
              </a:defRPr>
            </a:lvl1pPr>
          </a:lstStyle>
          <a:p>
            <a:r>
              <a:rPr lang="en-US"/>
              <a:t>Click to edit Master title style</a:t>
            </a:r>
            <a:endParaRPr lang="en-US" dirty="0"/>
          </a:p>
        </p:txBody>
      </p:sp>
      <p:sp>
        <p:nvSpPr>
          <p:cNvPr id="3" name="Content"/>
          <p:cNvSpPr>
            <a:spLocks noGrp="1"/>
          </p:cNvSpPr>
          <p:nvPr>
            <p:ph idx="1"/>
          </p:nvPr>
        </p:nvSpPr>
        <p:spPr>
          <a:xfrm>
            <a:off x="687389" y="1611468"/>
            <a:ext cx="8224837" cy="4714531"/>
          </a:xfrm>
        </p:spPr>
        <p:txBody>
          <a:bodyPr/>
          <a:lstStyle>
            <a:lvl1pPr marL="0" indent="0">
              <a:buNone/>
              <a:defRPr>
                <a:solidFill>
                  <a:schemeClr val="tx2"/>
                </a:solidFill>
                <a:latin typeface="+mn-lt"/>
                <a:cs typeface="Franklin Gothic Book" pitchFamily="34" charset="0"/>
              </a:defRPr>
            </a:lvl1pPr>
            <a:lvl2pPr marL="172641" indent="-172641">
              <a:buFont typeface="Arial" pitchFamily="34" charset="0"/>
              <a:buChar char="•"/>
              <a:defRPr>
                <a:solidFill>
                  <a:schemeClr val="tx2"/>
                </a:solidFill>
                <a:latin typeface="+mn-lt"/>
              </a:defRPr>
            </a:lvl2pPr>
            <a:lvl3pPr marL="348854" indent="-171450">
              <a:buFont typeface="Arial" panose="020B0604020202020204" pitchFamily="34" charset="0"/>
              <a:buChar char="–"/>
              <a:defRPr>
                <a:solidFill>
                  <a:schemeClr val="tx2"/>
                </a:solidFill>
                <a:latin typeface="+mn-lt"/>
              </a:defRPr>
            </a:lvl3pPr>
            <a:lvl4pPr marL="514350" indent="-171450">
              <a:buFont typeface="Arial" panose="020B0604020202020204" pitchFamily="34" charset="0"/>
              <a:buChar char="»"/>
              <a:defRPr>
                <a:solidFill>
                  <a:schemeClr val="tx2"/>
                </a:solidFill>
                <a:latin typeface="+mn-lt"/>
              </a:defRPr>
            </a:lvl4pPr>
            <a:lvl5pPr marL="684610" indent="-171450">
              <a:buFont typeface="Arial" panose="020B0604020202020204" pitchFamily="34" charset="0"/>
              <a:buChar char="•"/>
              <a:defRPr>
                <a:solidFill>
                  <a:schemeClr val="tx2">
                    <a:lumMod val="75000"/>
                  </a:schemeClr>
                </a:solidFill>
                <a:latin typeface="+mn-lt"/>
              </a:defRPr>
            </a:lvl5pPr>
            <a:lvl6pPr marL="859631" indent="-171450">
              <a:defRPr>
                <a:solidFill>
                  <a:schemeClr val="tx2">
                    <a:lumMod val="75000"/>
                  </a:schemeClr>
                </a:solidFill>
                <a:latin typeface="+mn-lt"/>
              </a:defRPr>
            </a:lvl6pPr>
            <a:lvl7pPr marL="1031081" indent="-171450">
              <a:defRPr>
                <a:solidFill>
                  <a:schemeClr val="tx2">
                    <a:lumMod val="75000"/>
                  </a:schemeClr>
                </a:solidFill>
                <a:latin typeface="+mn-lt"/>
              </a:defRPr>
            </a:lvl7pPr>
            <a:lvl8pPr marL="1200150" indent="-171450">
              <a:defRPr>
                <a:solidFill>
                  <a:schemeClr val="tx2">
                    <a:lumMod val="75000"/>
                  </a:schemeClr>
                </a:solidFill>
                <a:latin typeface="+mn-lt"/>
              </a:defRPr>
            </a:lvl8pPr>
            <a:lvl9pPr marL="1370410" indent="-171450">
              <a:defRPr>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ource"/>
          <p:cNvSpPr>
            <a:spLocks noGrp="1"/>
          </p:cNvSpPr>
          <p:nvPr>
            <p:ph type="body" sz="quarter" idx="11" hasCustomPrompt="1"/>
          </p:nvPr>
        </p:nvSpPr>
        <p:spPr>
          <a:xfrm>
            <a:off x="687389" y="6095166"/>
            <a:ext cx="8224837" cy="230832"/>
          </a:xfrm>
        </p:spPr>
        <p:txBody>
          <a:bodyPr anchor="b" anchorCtr="0">
            <a:spAutoFit/>
          </a:bodyPr>
          <a:lstStyle>
            <a:lvl1pPr marL="0" indent="0">
              <a:buNone/>
              <a:defRPr sz="750"/>
            </a:lvl1pPr>
            <a:lvl2pPr marL="171450" indent="0">
              <a:buNone/>
              <a:defRPr sz="750"/>
            </a:lvl2pPr>
            <a:lvl3pPr marL="344091" indent="0">
              <a:buNone/>
              <a:defRPr sz="750"/>
            </a:lvl3pPr>
            <a:lvl4pPr marL="514350" indent="0">
              <a:buNone/>
              <a:defRPr sz="750"/>
            </a:lvl4pPr>
            <a:lvl5pPr marL="685800" indent="0">
              <a:buNone/>
              <a:defRPr sz="750"/>
            </a:lvl5pPr>
          </a:lstStyle>
          <a:p>
            <a:r>
              <a:rPr lang="en-US" sz="750" i="1" dirty="0">
                <a:solidFill>
                  <a:schemeClr val="tx2"/>
                </a:solidFill>
                <a:latin typeface="+mn-lt"/>
                <a:ea typeface="ITC Franklin Gothic Std Bk Cd"/>
                <a:cs typeface="ITC Franklin Gothic Std Bk Cd"/>
              </a:rPr>
              <a:t>Source: </a:t>
            </a:r>
            <a:r>
              <a:rPr lang="en-US" sz="75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p>
        </p:txBody>
      </p:sp>
      <p:sp>
        <p:nvSpPr>
          <p:cNvPr id="4" name="Slide Number"/>
          <p:cNvSpPr>
            <a:spLocks noGrp="1"/>
          </p:cNvSpPr>
          <p:nvPr>
            <p:ph type="sldNum" sz="quarter" idx="10"/>
          </p:nvPr>
        </p:nvSpPr>
        <p:spPr>
          <a:xfrm>
            <a:off x="8806427" y="6666759"/>
            <a:ext cx="105798" cy="103875"/>
          </a:xfrm>
        </p:spPr>
        <p:txBody>
          <a:bodyPr/>
          <a:lstStyle>
            <a:lvl1pPr>
              <a:defRPr>
                <a:solidFill>
                  <a:schemeClr val="bg2">
                    <a:lumMod val="75000"/>
                  </a:schemeClr>
                </a:solidFill>
              </a:defRPr>
            </a:lvl1pPr>
          </a:lstStyle>
          <a:p>
            <a:fld id="{3C235FB0-A6B8-5146-94DA-A726C203F0B8}" type="slidenum">
              <a:rPr lang="en-US" smtClean="0"/>
              <a:t>‹#›</a:t>
            </a:fld>
            <a:endParaRPr lang="en-US" dirty="0"/>
          </a:p>
        </p:txBody>
      </p:sp>
    </p:spTree>
    <p:extLst>
      <p:ext uri="{BB962C8B-B14F-4D97-AF65-F5344CB8AC3E}">
        <p14:creationId xmlns:p14="http://schemas.microsoft.com/office/powerpoint/2010/main" val="27318922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ulleted Text, Source">
    <p:spTree>
      <p:nvGrpSpPr>
        <p:cNvPr id="1" name=""/>
        <p:cNvGrpSpPr/>
        <p:nvPr/>
      </p:nvGrpSpPr>
      <p:grpSpPr>
        <a:xfrm>
          <a:off x="0" y="0"/>
          <a:ext cx="0" cy="0"/>
          <a:chOff x="0" y="0"/>
          <a:chExt cx="0" cy="0"/>
        </a:xfrm>
      </p:grpSpPr>
      <p:cxnSp>
        <p:nvCxnSpPr>
          <p:cNvPr id="37" name="Rule"/>
          <p:cNvCxnSpPr/>
          <p:nvPr/>
        </p:nvCxnSpPr>
        <p:spPr>
          <a:xfrm>
            <a:off x="687388" y="1487424"/>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687389" y="1005645"/>
            <a:ext cx="8224837" cy="369332"/>
          </a:xfrm>
        </p:spPr>
        <p:txBody>
          <a:bodyPr>
            <a:spAutoFit/>
          </a:bodyPr>
          <a:lstStyle>
            <a:lvl1pPr>
              <a:defRPr sz="2400"/>
            </a:lvl1pPr>
          </a:lstStyle>
          <a:p>
            <a:r>
              <a:rPr lang="en-US"/>
              <a:t>Click to edit Master title style</a:t>
            </a:r>
            <a:endParaRPr lang="en-US" dirty="0"/>
          </a:p>
        </p:txBody>
      </p:sp>
      <p:sp>
        <p:nvSpPr>
          <p:cNvPr id="3" name="Content"/>
          <p:cNvSpPr>
            <a:spLocks noGrp="1"/>
          </p:cNvSpPr>
          <p:nvPr>
            <p:ph idx="1"/>
          </p:nvPr>
        </p:nvSpPr>
        <p:spPr bwMode="gray">
          <a:xfrm>
            <a:off x="687527" y="1607853"/>
            <a:ext cx="8224699" cy="4726300"/>
          </a:xfrm>
        </p:spPr>
        <p:txBody>
          <a:bodyPr/>
          <a:lstStyle>
            <a:lvl1pPr marL="175022" indent="-175022">
              <a:buFont typeface="Arial" panose="020B0604020202020204" pitchFamily="34" charset="0"/>
              <a:buChar char="•"/>
              <a:defRPr>
                <a:solidFill>
                  <a:schemeClr val="tx2"/>
                </a:solidFill>
                <a:latin typeface="+mn-lt"/>
                <a:cs typeface="Franklin Gothic Book" pitchFamily="34" charset="0"/>
              </a:defRPr>
            </a:lvl1pPr>
            <a:lvl2pPr>
              <a:defRPr sz="1350">
                <a:solidFill>
                  <a:schemeClr val="tx2"/>
                </a:solidFill>
                <a:latin typeface="+mn-lt"/>
                <a:cs typeface="Franklin Gothic Book" pitchFamily="34" charset="0"/>
              </a:defRPr>
            </a:lvl2pPr>
            <a:lvl3pPr>
              <a:defRPr sz="1050" baseline="0">
                <a:solidFill>
                  <a:schemeClr val="tx2"/>
                </a:solidFill>
                <a:latin typeface="+mn-lt"/>
                <a:cs typeface="Franklin Gothic Book" pitchFamily="34" charset="0"/>
              </a:defRPr>
            </a:lvl3pPr>
            <a:lvl4pPr marL="686991" indent="-171450">
              <a:defRPr sz="1050" baseline="0">
                <a:solidFill>
                  <a:schemeClr val="tx2"/>
                </a:solidFill>
                <a:latin typeface="+mn-lt"/>
                <a:cs typeface="Arial" pitchFamily="34" charset="0"/>
              </a:defRPr>
            </a:lvl4pPr>
            <a:lvl5pPr marL="857250" indent="-171450">
              <a:defRPr sz="1050" baseline="0">
                <a:solidFill>
                  <a:schemeClr val="tx2">
                    <a:lumMod val="75000"/>
                  </a:schemeClr>
                </a:solidFill>
                <a:latin typeface="+mn-lt"/>
                <a:cs typeface="Arial" pitchFamily="34" charset="0"/>
              </a:defRPr>
            </a:lvl5pPr>
            <a:lvl6pPr marL="1033463" indent="-171450">
              <a:defRPr sz="1050" baseline="0">
                <a:solidFill>
                  <a:schemeClr val="tx2">
                    <a:lumMod val="75000"/>
                  </a:schemeClr>
                </a:solidFill>
                <a:latin typeface="+mn-lt"/>
              </a:defRPr>
            </a:lvl6pPr>
            <a:lvl7pPr marL="1197769" indent="-171450">
              <a:defRPr sz="1050" baseline="0">
                <a:solidFill>
                  <a:schemeClr val="tx2">
                    <a:lumMod val="75000"/>
                  </a:schemeClr>
                </a:solidFill>
                <a:latin typeface="+mn-lt"/>
              </a:defRPr>
            </a:lvl7pPr>
            <a:lvl8pPr marL="1372791" indent="-171450">
              <a:defRPr sz="1050" baseline="0">
                <a:solidFill>
                  <a:schemeClr val="tx2">
                    <a:lumMod val="75000"/>
                  </a:schemeClr>
                </a:solidFill>
                <a:latin typeface="+mn-lt"/>
              </a:defRPr>
            </a:lvl8pPr>
            <a:lvl9pPr marL="1543050" indent="-171450">
              <a:defRPr sz="1050" baseline="0">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ource"/>
          <p:cNvSpPr>
            <a:spLocks noGrp="1"/>
          </p:cNvSpPr>
          <p:nvPr>
            <p:ph type="body" sz="quarter" idx="11" hasCustomPrompt="1"/>
          </p:nvPr>
        </p:nvSpPr>
        <p:spPr>
          <a:xfrm>
            <a:off x="687389" y="6103322"/>
            <a:ext cx="8224837" cy="230832"/>
          </a:xfrm>
        </p:spPr>
        <p:txBody>
          <a:bodyPr anchor="b" anchorCtr="0">
            <a:spAutoFit/>
          </a:bodyPr>
          <a:lstStyle>
            <a:lvl1pPr marL="0" indent="0">
              <a:buNone/>
              <a:defRPr sz="750"/>
            </a:lvl1pPr>
            <a:lvl2pPr marL="171450" indent="0">
              <a:buNone/>
              <a:defRPr sz="750"/>
            </a:lvl2pPr>
            <a:lvl3pPr marL="344091" indent="0">
              <a:buNone/>
              <a:defRPr sz="750"/>
            </a:lvl3pPr>
            <a:lvl4pPr marL="514350" indent="0">
              <a:buNone/>
              <a:defRPr sz="750"/>
            </a:lvl4pPr>
            <a:lvl5pPr marL="685800" indent="0">
              <a:buNone/>
              <a:defRPr sz="750"/>
            </a:lvl5pPr>
          </a:lstStyle>
          <a:p>
            <a:pPr lvl="0"/>
            <a:r>
              <a:rPr lang="en-US" sz="750" i="1" dirty="0">
                <a:solidFill>
                  <a:schemeClr val="tx2"/>
                </a:solidFill>
                <a:latin typeface="+mn-lt"/>
                <a:ea typeface="ITC Franklin Gothic Std Bk Cd"/>
                <a:cs typeface="ITC Franklin Gothic Std Bk Cd"/>
              </a:rPr>
              <a:t>Source: </a:t>
            </a:r>
            <a:r>
              <a:rPr lang="en-US" sz="75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4" name="Slide Number"/>
          <p:cNvSpPr>
            <a:spLocks noGrp="1"/>
          </p:cNvSpPr>
          <p:nvPr>
            <p:ph type="sldNum" sz="quarter" idx="10"/>
          </p:nvPr>
        </p:nvSpPr>
        <p:spPr/>
        <p:txBody>
          <a:bodyPr/>
          <a:lstStyle>
            <a:lvl1pPr>
              <a:defRPr>
                <a:solidFill>
                  <a:schemeClr val="bg2">
                    <a:lumMod val="75000"/>
                  </a:schemeClr>
                </a:solidFill>
              </a:defRPr>
            </a:lvl1pPr>
          </a:lstStyle>
          <a:p>
            <a:fld id="{3C235FB0-A6B8-5146-94DA-A726C203F0B8}" type="slidenum">
              <a:rPr lang="en-US" smtClean="0"/>
              <a:t>‹#›</a:t>
            </a:fld>
            <a:endParaRPr lang="en-US" dirty="0"/>
          </a:p>
        </p:txBody>
      </p:sp>
    </p:spTree>
    <p:extLst>
      <p:ext uri="{BB962C8B-B14F-4D97-AF65-F5344CB8AC3E}">
        <p14:creationId xmlns:p14="http://schemas.microsoft.com/office/powerpoint/2010/main" val="4270156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rgbClr val="7098C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a:prstGeom prst="rect">
            <a:avLst/>
          </a:prstGeom>
        </p:spPr>
        <p:txBody>
          <a:bodyPr/>
          <a:lstStyle>
            <a:lvl1pPr algn="l">
              <a:defRPr/>
            </a:lvl1pPr>
          </a:lstStyle>
          <a:p>
            <a:endParaRPr lang="en-US" dirty="0"/>
          </a:p>
        </p:txBody>
      </p:sp>
      <p:sp>
        <p:nvSpPr>
          <p:cNvPr id="6" name="Footer Placeholder 5"/>
          <p:cNvSpPr>
            <a:spLocks noGrp="1"/>
          </p:cNvSpPr>
          <p:nvPr>
            <p:ph type="ftr" sz="quarter" idx="11"/>
          </p:nvPr>
        </p:nvSpPr>
        <p:spPr>
          <a:xfrm>
            <a:off x="3600450" y="6459786"/>
            <a:ext cx="3486150" cy="365125"/>
          </a:xfrm>
          <a:prstGeom prst="rect">
            <a:avLst/>
          </a:prstGeo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56C903B-A9A8-9643-9413-B88BA9C2F039}" type="slidenum">
              <a:rPr lang="en-US" smtClean="0"/>
              <a:t>‹#›</a:t>
            </a:fld>
            <a:endParaRPr lang="en-US" dirty="0"/>
          </a:p>
        </p:txBody>
      </p:sp>
    </p:spTree>
    <p:extLst>
      <p:ext uri="{BB962C8B-B14F-4D97-AF65-F5344CB8AC3E}">
        <p14:creationId xmlns:p14="http://schemas.microsoft.com/office/powerpoint/2010/main" val="4016919477"/>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wo Column, Source">
    <p:spTree>
      <p:nvGrpSpPr>
        <p:cNvPr id="1" name=""/>
        <p:cNvGrpSpPr/>
        <p:nvPr/>
      </p:nvGrpSpPr>
      <p:grpSpPr>
        <a:xfrm>
          <a:off x="0" y="0"/>
          <a:ext cx="0" cy="0"/>
          <a:chOff x="0" y="0"/>
          <a:chExt cx="0" cy="0"/>
        </a:xfrm>
      </p:grpSpPr>
      <p:cxnSp>
        <p:nvCxnSpPr>
          <p:cNvPr id="66" name="Rule"/>
          <p:cNvCxnSpPr/>
          <p:nvPr/>
        </p:nvCxnSpPr>
        <p:spPr>
          <a:xfrm>
            <a:off x="687388" y="1487424"/>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p:txBody>
          <a:bodyPr/>
          <a:lstStyle/>
          <a:p>
            <a:r>
              <a:rPr lang="en-US"/>
              <a:t>Click to edit Master title style</a:t>
            </a:r>
            <a:endParaRPr lang="en-US" dirty="0"/>
          </a:p>
        </p:txBody>
      </p:sp>
      <p:sp>
        <p:nvSpPr>
          <p:cNvPr id="40" name="Content Right"/>
          <p:cNvSpPr>
            <a:spLocks noGrp="1"/>
          </p:cNvSpPr>
          <p:nvPr>
            <p:ph sz="quarter" idx="12"/>
          </p:nvPr>
        </p:nvSpPr>
        <p:spPr>
          <a:xfrm>
            <a:off x="687388" y="1599874"/>
            <a:ext cx="3994151" cy="4723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2" name="Content Left"/>
          <p:cNvSpPr>
            <a:spLocks noGrp="1"/>
          </p:cNvSpPr>
          <p:nvPr>
            <p:ph sz="quarter" idx="13"/>
          </p:nvPr>
        </p:nvSpPr>
        <p:spPr>
          <a:xfrm>
            <a:off x="4913314" y="1599874"/>
            <a:ext cx="3998912" cy="4723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ource"/>
          <p:cNvSpPr>
            <a:spLocks noGrp="1"/>
          </p:cNvSpPr>
          <p:nvPr>
            <p:ph type="body" sz="quarter" idx="14" hasCustomPrompt="1"/>
          </p:nvPr>
        </p:nvSpPr>
        <p:spPr>
          <a:xfrm>
            <a:off x="687389" y="6092182"/>
            <a:ext cx="8224837" cy="230832"/>
          </a:xfrm>
        </p:spPr>
        <p:txBody>
          <a:bodyPr anchor="b" anchorCtr="0">
            <a:spAutoFit/>
          </a:bodyPr>
          <a:lstStyle>
            <a:lvl1pPr marL="0" indent="0">
              <a:buNone/>
              <a:defRPr sz="1800"/>
            </a:lvl1pPr>
          </a:lstStyle>
          <a:p>
            <a:pPr lvl="0"/>
            <a:r>
              <a:rPr lang="en-US" sz="750" i="1" dirty="0">
                <a:solidFill>
                  <a:schemeClr val="tx2"/>
                </a:solidFill>
                <a:latin typeface="+mn-lt"/>
                <a:ea typeface="ITC Franklin Gothic Std Bk Cd"/>
                <a:cs typeface="ITC Franklin Gothic Std Bk Cd"/>
              </a:rPr>
              <a:t>Source: </a:t>
            </a:r>
            <a:r>
              <a:rPr lang="en-US" sz="75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5" name="Slide Number"/>
          <p:cNvSpPr>
            <a:spLocks noGrp="1"/>
          </p:cNvSpPr>
          <p:nvPr>
            <p:ph type="sldNum" sz="quarter" idx="11"/>
          </p:nvPr>
        </p:nvSpPr>
        <p:spPr/>
        <p:txBody>
          <a:bodyPr/>
          <a:lstStyle>
            <a:lvl1pPr>
              <a:defRPr>
                <a:solidFill>
                  <a:schemeClr val="bg2">
                    <a:lumMod val="75000"/>
                  </a:schemeClr>
                </a:solidFill>
              </a:defRPr>
            </a:lvl1pPr>
          </a:lstStyle>
          <a:p>
            <a:fld id="{3C235FB0-A6B8-5146-94DA-A726C203F0B8}" type="slidenum">
              <a:rPr lang="en-US" smtClean="0"/>
              <a:t>‹#›</a:t>
            </a:fld>
            <a:endParaRPr lang="en-US" dirty="0"/>
          </a:p>
        </p:txBody>
      </p:sp>
    </p:spTree>
    <p:extLst>
      <p:ext uri="{BB962C8B-B14F-4D97-AF65-F5344CB8AC3E}">
        <p14:creationId xmlns:p14="http://schemas.microsoft.com/office/powerpoint/2010/main" val="37544264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ingle Line Title, First Level No Bullet, Source">
    <p:spTree>
      <p:nvGrpSpPr>
        <p:cNvPr id="1" name=""/>
        <p:cNvGrpSpPr/>
        <p:nvPr/>
      </p:nvGrpSpPr>
      <p:grpSpPr>
        <a:xfrm>
          <a:off x="0" y="0"/>
          <a:ext cx="0" cy="0"/>
          <a:chOff x="0" y="0"/>
          <a:chExt cx="0" cy="0"/>
        </a:xfrm>
      </p:grpSpPr>
      <p:cxnSp>
        <p:nvCxnSpPr>
          <p:cNvPr id="20" name="Rule"/>
          <p:cNvCxnSpPr/>
          <p:nvPr/>
        </p:nvCxnSpPr>
        <p:spPr>
          <a:xfrm>
            <a:off x="687390" y="966735"/>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687389" y="484012"/>
            <a:ext cx="8224837" cy="369332"/>
          </a:xfrm>
        </p:spPr>
        <p:txBody>
          <a:bodyPr/>
          <a:lstStyle>
            <a:lvl1pPr>
              <a:defRPr>
                <a:solidFill>
                  <a:schemeClr val="bg2">
                    <a:lumMod val="75000"/>
                  </a:schemeClr>
                </a:solidFill>
              </a:defRPr>
            </a:lvl1pPr>
          </a:lstStyle>
          <a:p>
            <a:r>
              <a:rPr lang="en-US"/>
              <a:t>Click to edit Master title style</a:t>
            </a:r>
            <a:endParaRPr lang="en-US" dirty="0"/>
          </a:p>
        </p:txBody>
      </p:sp>
      <p:sp>
        <p:nvSpPr>
          <p:cNvPr id="3" name="Content"/>
          <p:cNvSpPr>
            <a:spLocks noGrp="1"/>
          </p:cNvSpPr>
          <p:nvPr>
            <p:ph idx="1"/>
          </p:nvPr>
        </p:nvSpPr>
        <p:spPr>
          <a:xfrm>
            <a:off x="687389" y="1079187"/>
            <a:ext cx="8224837" cy="5246813"/>
          </a:xfrm>
        </p:spPr>
        <p:txBody>
          <a:bodyPr/>
          <a:lstStyle>
            <a:lvl1pPr marL="0" indent="0">
              <a:buNone/>
              <a:defRPr>
                <a:solidFill>
                  <a:schemeClr val="tx2"/>
                </a:solidFill>
                <a:latin typeface="+mn-lt"/>
                <a:cs typeface="Franklin Gothic Book" pitchFamily="34" charset="0"/>
              </a:defRPr>
            </a:lvl1pPr>
            <a:lvl2pPr marL="172641" indent="-172641">
              <a:buFont typeface="Arial" pitchFamily="34" charset="0"/>
              <a:buChar char="•"/>
              <a:defRPr>
                <a:solidFill>
                  <a:schemeClr val="tx2"/>
                </a:solidFill>
                <a:latin typeface="+mn-lt"/>
              </a:defRPr>
            </a:lvl2pPr>
            <a:lvl3pPr marL="348854" indent="-171450">
              <a:buFont typeface="Arial" panose="020B0604020202020204" pitchFamily="34" charset="0"/>
              <a:buChar char="–"/>
              <a:defRPr>
                <a:solidFill>
                  <a:schemeClr val="tx2"/>
                </a:solidFill>
                <a:latin typeface="+mn-lt"/>
              </a:defRPr>
            </a:lvl3pPr>
            <a:lvl4pPr marL="514350" indent="-171450">
              <a:buFont typeface="Arial" panose="020B0604020202020204" pitchFamily="34" charset="0"/>
              <a:buChar char="»"/>
              <a:defRPr>
                <a:solidFill>
                  <a:schemeClr val="tx2"/>
                </a:solidFill>
                <a:latin typeface="+mn-lt"/>
              </a:defRPr>
            </a:lvl4pPr>
            <a:lvl5pPr marL="684610" indent="-171450">
              <a:buFont typeface="Arial" panose="020B0604020202020204" pitchFamily="34" charset="0"/>
              <a:buChar char="•"/>
              <a:defRPr>
                <a:solidFill>
                  <a:schemeClr val="tx2">
                    <a:lumMod val="75000"/>
                  </a:schemeClr>
                </a:solidFill>
                <a:latin typeface="+mn-lt"/>
              </a:defRPr>
            </a:lvl5pPr>
            <a:lvl6pPr marL="859631" indent="-171450">
              <a:defRPr>
                <a:solidFill>
                  <a:schemeClr val="tx2">
                    <a:lumMod val="75000"/>
                  </a:schemeClr>
                </a:solidFill>
                <a:latin typeface="+mn-lt"/>
              </a:defRPr>
            </a:lvl6pPr>
            <a:lvl7pPr marL="1031081" indent="-171450">
              <a:defRPr>
                <a:solidFill>
                  <a:schemeClr val="tx2">
                    <a:lumMod val="75000"/>
                  </a:schemeClr>
                </a:solidFill>
                <a:latin typeface="+mn-lt"/>
              </a:defRPr>
            </a:lvl7pPr>
            <a:lvl8pPr marL="1200150" indent="-171450">
              <a:defRPr>
                <a:solidFill>
                  <a:schemeClr val="tx2">
                    <a:lumMod val="75000"/>
                  </a:schemeClr>
                </a:solidFill>
                <a:latin typeface="+mn-lt"/>
              </a:defRPr>
            </a:lvl8pPr>
            <a:lvl9pPr marL="1370410" indent="-171450">
              <a:defRPr>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Source"/>
          <p:cNvSpPr>
            <a:spLocks noGrp="1"/>
          </p:cNvSpPr>
          <p:nvPr>
            <p:ph type="body" sz="quarter" idx="11" hasCustomPrompt="1"/>
          </p:nvPr>
        </p:nvSpPr>
        <p:spPr>
          <a:xfrm>
            <a:off x="687389" y="6095166"/>
            <a:ext cx="8224837" cy="230832"/>
          </a:xfrm>
        </p:spPr>
        <p:txBody>
          <a:bodyPr anchor="b" anchorCtr="0">
            <a:spAutoFit/>
          </a:bodyPr>
          <a:lstStyle>
            <a:lvl1pPr marL="0" indent="0">
              <a:buNone/>
              <a:defRPr sz="1800"/>
            </a:lvl1pPr>
          </a:lstStyle>
          <a:p>
            <a:pPr lvl="0"/>
            <a:r>
              <a:rPr lang="en-US" sz="750" i="1" dirty="0">
                <a:solidFill>
                  <a:schemeClr val="tx2"/>
                </a:solidFill>
                <a:latin typeface="+mn-lt"/>
                <a:ea typeface="ITC Franklin Gothic Std Bk Cd"/>
                <a:cs typeface="ITC Franklin Gothic Std Bk Cd"/>
              </a:rPr>
              <a:t>Source: </a:t>
            </a:r>
            <a:r>
              <a:rPr lang="en-US" sz="75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4" name="Slide Number"/>
          <p:cNvSpPr>
            <a:spLocks noGrp="1"/>
          </p:cNvSpPr>
          <p:nvPr>
            <p:ph type="sldNum" sz="quarter" idx="10"/>
          </p:nvPr>
        </p:nvSpPr>
        <p:spPr>
          <a:xfrm>
            <a:off x="8806427" y="6666759"/>
            <a:ext cx="105798" cy="103875"/>
          </a:xfrm>
        </p:spPr>
        <p:txBody>
          <a:bodyPr/>
          <a:lstStyle>
            <a:lvl1pPr>
              <a:defRPr>
                <a:solidFill>
                  <a:schemeClr val="bg2">
                    <a:lumMod val="75000"/>
                  </a:schemeClr>
                </a:solidFill>
              </a:defRPr>
            </a:lvl1pPr>
          </a:lstStyle>
          <a:p>
            <a:fld id="{3C235FB0-A6B8-5146-94DA-A726C203F0B8}" type="slidenum">
              <a:rPr lang="en-US" smtClean="0"/>
              <a:t>‹#›</a:t>
            </a:fld>
            <a:endParaRPr lang="en-US" dirty="0"/>
          </a:p>
        </p:txBody>
      </p:sp>
    </p:spTree>
    <p:extLst>
      <p:ext uri="{BB962C8B-B14F-4D97-AF65-F5344CB8AC3E}">
        <p14:creationId xmlns:p14="http://schemas.microsoft.com/office/powerpoint/2010/main" val="28764872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ingle Line Title, Bulleted Text, Source">
    <p:spTree>
      <p:nvGrpSpPr>
        <p:cNvPr id="1" name=""/>
        <p:cNvGrpSpPr/>
        <p:nvPr/>
      </p:nvGrpSpPr>
      <p:grpSpPr>
        <a:xfrm>
          <a:off x="0" y="0"/>
          <a:ext cx="0" cy="0"/>
          <a:chOff x="0" y="0"/>
          <a:chExt cx="0" cy="0"/>
        </a:xfrm>
      </p:grpSpPr>
      <p:cxnSp>
        <p:nvCxnSpPr>
          <p:cNvPr id="64" name="Rule"/>
          <p:cNvCxnSpPr/>
          <p:nvPr/>
        </p:nvCxnSpPr>
        <p:spPr>
          <a:xfrm>
            <a:off x="687390" y="966735"/>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p:ph type="title"/>
          </p:nvPr>
        </p:nvSpPr>
        <p:spPr>
          <a:xfrm>
            <a:off x="687389" y="483106"/>
            <a:ext cx="8224837" cy="369332"/>
          </a:xfrm>
        </p:spPr>
        <p:txBody>
          <a:bodyPr/>
          <a:lstStyle/>
          <a:p>
            <a:r>
              <a:rPr lang="en-US"/>
              <a:t>Click to edit Master title style</a:t>
            </a:r>
            <a:endParaRPr lang="en-US" dirty="0"/>
          </a:p>
        </p:txBody>
      </p:sp>
      <p:sp>
        <p:nvSpPr>
          <p:cNvPr id="20" name="Content"/>
          <p:cNvSpPr>
            <a:spLocks noGrp="1"/>
          </p:cNvSpPr>
          <p:nvPr>
            <p:ph sz="quarter" idx="11"/>
          </p:nvPr>
        </p:nvSpPr>
        <p:spPr>
          <a:xfrm>
            <a:off x="687389" y="1074695"/>
            <a:ext cx="8224837" cy="525149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Source"/>
          <p:cNvSpPr>
            <a:spLocks noGrp="1"/>
          </p:cNvSpPr>
          <p:nvPr>
            <p:ph type="body" sz="quarter" idx="12" hasCustomPrompt="1"/>
          </p:nvPr>
        </p:nvSpPr>
        <p:spPr>
          <a:xfrm>
            <a:off x="687389" y="6095357"/>
            <a:ext cx="8224837" cy="230832"/>
          </a:xfrm>
        </p:spPr>
        <p:txBody>
          <a:bodyPr anchor="b" anchorCtr="0">
            <a:spAutoFit/>
          </a:bodyPr>
          <a:lstStyle>
            <a:lvl1pPr marL="0" indent="0">
              <a:buNone/>
              <a:defRPr sz="1800"/>
            </a:lvl1pPr>
          </a:lstStyle>
          <a:p>
            <a:pPr lvl="0"/>
            <a:r>
              <a:rPr lang="en-US" sz="750" i="1" dirty="0">
                <a:solidFill>
                  <a:schemeClr val="tx2"/>
                </a:solidFill>
                <a:latin typeface="+mn-lt"/>
                <a:ea typeface="ITC Franklin Gothic Std Bk Cd"/>
                <a:cs typeface="ITC Franklin Gothic Std Bk Cd"/>
              </a:rPr>
              <a:t>Source: </a:t>
            </a:r>
            <a:r>
              <a:rPr lang="en-US" sz="75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2" name="Slide Number"/>
          <p:cNvSpPr>
            <a:spLocks noGrp="1"/>
          </p:cNvSpPr>
          <p:nvPr>
            <p:ph type="sldNum" sz="quarter" idx="10"/>
          </p:nvPr>
        </p:nvSpPr>
        <p:spPr/>
        <p:txBody>
          <a:bodyPr/>
          <a:lstStyle>
            <a:lvl1pPr>
              <a:defRPr>
                <a:solidFill>
                  <a:schemeClr val="bg2">
                    <a:lumMod val="75000"/>
                  </a:schemeClr>
                </a:solidFill>
              </a:defRPr>
            </a:lvl1pPr>
          </a:lstStyle>
          <a:p>
            <a:fld id="{3C235FB0-A6B8-5146-94DA-A726C203F0B8}" type="slidenum">
              <a:rPr lang="en-US" smtClean="0"/>
              <a:t>‹#›</a:t>
            </a:fld>
            <a:endParaRPr lang="en-US" dirty="0"/>
          </a:p>
        </p:txBody>
      </p:sp>
    </p:spTree>
    <p:extLst>
      <p:ext uri="{BB962C8B-B14F-4D97-AF65-F5344CB8AC3E}">
        <p14:creationId xmlns:p14="http://schemas.microsoft.com/office/powerpoint/2010/main" val="31949074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ingle Line Title, Two Column, Source">
    <p:spTree>
      <p:nvGrpSpPr>
        <p:cNvPr id="1" name=""/>
        <p:cNvGrpSpPr/>
        <p:nvPr/>
      </p:nvGrpSpPr>
      <p:grpSpPr>
        <a:xfrm>
          <a:off x="0" y="0"/>
          <a:ext cx="0" cy="0"/>
          <a:chOff x="0" y="0"/>
          <a:chExt cx="0" cy="0"/>
        </a:xfrm>
      </p:grpSpPr>
      <p:cxnSp>
        <p:nvCxnSpPr>
          <p:cNvPr id="64" name="Rule"/>
          <p:cNvCxnSpPr/>
          <p:nvPr/>
        </p:nvCxnSpPr>
        <p:spPr>
          <a:xfrm>
            <a:off x="687390" y="966735"/>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p:ph type="title"/>
          </p:nvPr>
        </p:nvSpPr>
        <p:spPr>
          <a:xfrm>
            <a:off x="687389" y="483106"/>
            <a:ext cx="8224837" cy="369332"/>
          </a:xfrm>
        </p:spPr>
        <p:txBody>
          <a:bodyPr/>
          <a:lstStyle/>
          <a:p>
            <a:r>
              <a:rPr lang="en-US"/>
              <a:t>Click to edit Master title style</a:t>
            </a:r>
            <a:endParaRPr lang="en-US" dirty="0"/>
          </a:p>
        </p:txBody>
      </p:sp>
      <p:sp>
        <p:nvSpPr>
          <p:cNvPr id="20" name="Content Left"/>
          <p:cNvSpPr>
            <a:spLocks noGrp="1"/>
          </p:cNvSpPr>
          <p:nvPr>
            <p:ph sz="quarter" idx="11"/>
          </p:nvPr>
        </p:nvSpPr>
        <p:spPr>
          <a:xfrm>
            <a:off x="687389" y="1074695"/>
            <a:ext cx="3992563" cy="525149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Right"/>
          <p:cNvSpPr>
            <a:spLocks noGrp="1"/>
          </p:cNvSpPr>
          <p:nvPr>
            <p:ph sz="quarter" idx="12"/>
          </p:nvPr>
        </p:nvSpPr>
        <p:spPr>
          <a:xfrm>
            <a:off x="4913313" y="1082677"/>
            <a:ext cx="3998912" cy="5243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ource"/>
          <p:cNvSpPr>
            <a:spLocks noGrp="1"/>
          </p:cNvSpPr>
          <p:nvPr>
            <p:ph type="body" sz="quarter" idx="13" hasCustomPrompt="1"/>
          </p:nvPr>
        </p:nvSpPr>
        <p:spPr>
          <a:xfrm>
            <a:off x="687389" y="6095357"/>
            <a:ext cx="8224837" cy="230832"/>
          </a:xfrm>
        </p:spPr>
        <p:txBody>
          <a:bodyPr anchor="b" anchorCtr="0">
            <a:spAutoFit/>
          </a:bodyPr>
          <a:lstStyle>
            <a:lvl1pPr marL="0" indent="0">
              <a:buNone/>
              <a:defRPr sz="1800"/>
            </a:lvl1pPr>
          </a:lstStyle>
          <a:p>
            <a:pPr lvl="0"/>
            <a:r>
              <a:rPr lang="en-US" sz="750" i="1" dirty="0">
                <a:solidFill>
                  <a:schemeClr val="tx2"/>
                </a:solidFill>
                <a:latin typeface="+mn-lt"/>
                <a:ea typeface="ITC Franklin Gothic Std Bk Cd"/>
                <a:cs typeface="ITC Franklin Gothic Std Bk Cd"/>
              </a:rPr>
              <a:t>Source: </a:t>
            </a:r>
            <a:r>
              <a:rPr lang="en-US" sz="75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2" name="Slide Number"/>
          <p:cNvSpPr>
            <a:spLocks noGrp="1"/>
          </p:cNvSpPr>
          <p:nvPr>
            <p:ph type="sldNum" sz="quarter" idx="10"/>
          </p:nvPr>
        </p:nvSpPr>
        <p:spPr/>
        <p:txBody>
          <a:bodyPr/>
          <a:lstStyle/>
          <a:p>
            <a:fld id="{3C235FB0-A6B8-5146-94DA-A726C203F0B8}" type="slidenum">
              <a:rPr lang="en-US" smtClean="0"/>
              <a:t>‹#›</a:t>
            </a:fld>
            <a:endParaRPr lang="en-US" dirty="0"/>
          </a:p>
        </p:txBody>
      </p:sp>
    </p:spTree>
    <p:extLst>
      <p:ext uri="{BB962C8B-B14F-4D97-AF65-F5344CB8AC3E}">
        <p14:creationId xmlns:p14="http://schemas.microsoft.com/office/powerpoint/2010/main" val="19943060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No Rule, Source">
    <p:spTree>
      <p:nvGrpSpPr>
        <p:cNvPr id="1" name=""/>
        <p:cNvGrpSpPr/>
        <p:nvPr/>
      </p:nvGrpSpPr>
      <p:grpSpPr>
        <a:xfrm>
          <a:off x="0" y="0"/>
          <a:ext cx="0" cy="0"/>
          <a:chOff x="0" y="0"/>
          <a:chExt cx="0" cy="0"/>
        </a:xfrm>
      </p:grpSpPr>
      <p:sp>
        <p:nvSpPr>
          <p:cNvPr id="3" name="Title"/>
          <p:cNvSpPr>
            <a:spLocks noGrp="1"/>
          </p:cNvSpPr>
          <p:nvPr>
            <p:ph type="title"/>
          </p:nvPr>
        </p:nvSpPr>
        <p:spPr>
          <a:xfrm>
            <a:off x="687389" y="483105"/>
            <a:ext cx="8224837" cy="369332"/>
          </a:xfrm>
        </p:spPr>
        <p:txBody>
          <a:bodyPr/>
          <a:lstStyle/>
          <a:p>
            <a:r>
              <a:rPr lang="en-US"/>
              <a:t>Click to edit Master title style</a:t>
            </a:r>
            <a:endParaRPr lang="en-US" dirty="0"/>
          </a:p>
        </p:txBody>
      </p:sp>
      <p:sp>
        <p:nvSpPr>
          <p:cNvPr id="20" name="Content"/>
          <p:cNvSpPr>
            <a:spLocks noGrp="1"/>
          </p:cNvSpPr>
          <p:nvPr>
            <p:ph sz="quarter" idx="11"/>
          </p:nvPr>
        </p:nvSpPr>
        <p:spPr>
          <a:xfrm>
            <a:off x="687389" y="1074695"/>
            <a:ext cx="8224837" cy="525149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Source"/>
          <p:cNvSpPr>
            <a:spLocks noGrp="1"/>
          </p:cNvSpPr>
          <p:nvPr>
            <p:ph type="body" sz="quarter" idx="12" hasCustomPrompt="1"/>
          </p:nvPr>
        </p:nvSpPr>
        <p:spPr>
          <a:xfrm>
            <a:off x="687389" y="6095357"/>
            <a:ext cx="8224837" cy="230832"/>
          </a:xfrm>
        </p:spPr>
        <p:txBody>
          <a:bodyPr anchor="b" anchorCtr="0">
            <a:spAutoFit/>
          </a:bodyPr>
          <a:lstStyle>
            <a:lvl1pPr marL="0" indent="0">
              <a:buNone/>
              <a:defRPr sz="1800"/>
            </a:lvl1pPr>
          </a:lstStyle>
          <a:p>
            <a:pPr lvl="0"/>
            <a:r>
              <a:rPr lang="en-US" sz="750" i="1" dirty="0">
                <a:solidFill>
                  <a:schemeClr val="tx2"/>
                </a:solidFill>
                <a:latin typeface="+mn-lt"/>
                <a:ea typeface="ITC Franklin Gothic Std Bk Cd"/>
                <a:cs typeface="ITC Franklin Gothic Std Bk Cd"/>
              </a:rPr>
              <a:t>Source: </a:t>
            </a:r>
            <a:r>
              <a:rPr lang="en-US" sz="75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2" name="Slide Number"/>
          <p:cNvSpPr>
            <a:spLocks noGrp="1"/>
          </p:cNvSpPr>
          <p:nvPr>
            <p:ph type="sldNum" sz="quarter" idx="10"/>
          </p:nvPr>
        </p:nvSpPr>
        <p:spPr/>
        <p:txBody>
          <a:bodyPr/>
          <a:lstStyle/>
          <a:p>
            <a:fld id="{3C235FB0-A6B8-5146-94DA-A726C203F0B8}" type="slidenum">
              <a:rPr lang="en-US" smtClean="0"/>
              <a:t>‹#›</a:t>
            </a:fld>
            <a:endParaRPr lang="en-US" dirty="0"/>
          </a:p>
        </p:txBody>
      </p:sp>
    </p:spTree>
    <p:extLst>
      <p:ext uri="{BB962C8B-B14F-4D97-AF65-F5344CB8AC3E}">
        <p14:creationId xmlns:p14="http://schemas.microsoft.com/office/powerpoint/2010/main" val="3802224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References">
    <p:spTree>
      <p:nvGrpSpPr>
        <p:cNvPr id="1" name=""/>
        <p:cNvGrpSpPr/>
        <p:nvPr/>
      </p:nvGrpSpPr>
      <p:grpSpPr>
        <a:xfrm>
          <a:off x="0" y="0"/>
          <a:ext cx="0" cy="0"/>
          <a:chOff x="0" y="0"/>
          <a:chExt cx="0" cy="0"/>
        </a:xfrm>
      </p:grpSpPr>
      <p:sp>
        <p:nvSpPr>
          <p:cNvPr id="5" name="Title 4"/>
          <p:cNvSpPr>
            <a:spLocks noGrp="1"/>
          </p:cNvSpPr>
          <p:nvPr>
            <p:ph type="title"/>
          </p:nvPr>
        </p:nvSpPr>
        <p:spPr>
          <a:xfrm>
            <a:off x="687389" y="480270"/>
            <a:ext cx="8224837" cy="369332"/>
          </a:xfrm>
        </p:spPr>
        <p:txBody>
          <a:bodyPr/>
          <a:lstStyle/>
          <a:p>
            <a:r>
              <a:rPr lang="en-US"/>
              <a:t>Click to edit Master title style</a:t>
            </a:r>
            <a:endParaRPr lang="en-US" dirty="0"/>
          </a:p>
        </p:txBody>
      </p:sp>
      <p:sp>
        <p:nvSpPr>
          <p:cNvPr id="3" name="Content Placeholder 2"/>
          <p:cNvSpPr>
            <a:spLocks noGrp="1"/>
          </p:cNvSpPr>
          <p:nvPr>
            <p:ph idx="1"/>
          </p:nvPr>
        </p:nvSpPr>
        <p:spPr bwMode="gray">
          <a:xfrm>
            <a:off x="687389" y="1087573"/>
            <a:ext cx="8224836" cy="5234678"/>
          </a:xfrm>
          <a:prstGeom prst="rect">
            <a:avLst/>
          </a:prstGeom>
        </p:spPr>
        <p:txBody>
          <a:bodyPr/>
          <a:lstStyle>
            <a:lvl1pPr marL="342900" indent="-342900">
              <a:buNone/>
              <a:defRPr sz="1350">
                <a:solidFill>
                  <a:schemeClr val="tx2"/>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a:t>Click to edit Master text styles</a:t>
            </a:r>
          </a:p>
        </p:txBody>
      </p:sp>
      <p:sp>
        <p:nvSpPr>
          <p:cNvPr id="2" name="Slide Number Placeholder 1"/>
          <p:cNvSpPr>
            <a:spLocks noGrp="1"/>
          </p:cNvSpPr>
          <p:nvPr>
            <p:ph type="sldNum" sz="quarter" idx="10"/>
          </p:nvPr>
        </p:nvSpPr>
        <p:spPr/>
        <p:txBody>
          <a:bodyPr/>
          <a:lstStyle/>
          <a:p>
            <a:fld id="{3C235FB0-A6B8-5146-94DA-A726C203F0B8}" type="slidenum">
              <a:rPr lang="en-US" smtClean="0"/>
              <a:t>‹#›</a:t>
            </a:fld>
            <a:endParaRPr lang="en-US" dirty="0"/>
          </a:p>
        </p:txBody>
      </p:sp>
      <p:cxnSp>
        <p:nvCxnSpPr>
          <p:cNvPr id="22" name="Straight Connector 21"/>
          <p:cNvCxnSpPr/>
          <p:nvPr/>
        </p:nvCxnSpPr>
        <p:spPr>
          <a:xfrm>
            <a:off x="687390" y="966735"/>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24725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Contac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687389" y="2362083"/>
            <a:ext cx="8224837" cy="2964023"/>
          </a:xfrm>
        </p:spPr>
        <p:txBody>
          <a:bodyPr/>
          <a:lstStyle>
            <a:lvl1pPr>
              <a:defRPr lang="en-US" sz="1500" kern="1200" dirty="0">
                <a:solidFill>
                  <a:schemeClr val="bg1"/>
                </a:solidFill>
                <a:latin typeface="+mn-lt"/>
                <a:ea typeface="Arial" pitchFamily="34" charset="0"/>
                <a:cs typeface="Arial" pitchFamily="34" charset="0"/>
              </a:defRPr>
            </a:lvl1pPr>
          </a:lstStyle>
          <a:p>
            <a:pPr marL="0" lvl="0" indent="0" algn="l" rtl="0" eaLnBrk="0" fontAlgn="base" hangingPunct="0">
              <a:spcBef>
                <a:spcPts val="0"/>
              </a:spcBef>
              <a:spcAft>
                <a:spcPts val="0"/>
              </a:spcAft>
              <a:buClr>
                <a:schemeClr val="tx2"/>
              </a:buClr>
              <a:buFont typeface="Arial" pitchFamily="34" charset="0"/>
              <a:buNone/>
            </a:pPr>
            <a:r>
              <a:rPr lang="en-US"/>
              <a:t>Click to edit Master text styles</a:t>
            </a:r>
          </a:p>
          <a:p>
            <a:pPr marL="0" lvl="1" indent="0" algn="l" rtl="0" eaLnBrk="0" fontAlgn="base" hangingPunct="0">
              <a:spcBef>
                <a:spcPts val="0"/>
              </a:spcBef>
              <a:spcAft>
                <a:spcPts val="0"/>
              </a:spcAft>
              <a:buClr>
                <a:schemeClr val="tx2"/>
              </a:buClr>
              <a:buFont typeface="Arial" pitchFamily="34" charset="0"/>
              <a:buNone/>
            </a:pPr>
            <a:r>
              <a:rPr lang="en-US"/>
              <a:t>Second level</a:t>
            </a:r>
          </a:p>
          <a:p>
            <a:pPr marL="0" lvl="2" indent="0" algn="l" rtl="0" eaLnBrk="0" fontAlgn="base" hangingPunct="0">
              <a:spcBef>
                <a:spcPts val="0"/>
              </a:spcBef>
              <a:spcAft>
                <a:spcPts val="0"/>
              </a:spcAft>
              <a:buClr>
                <a:schemeClr val="tx2"/>
              </a:buClr>
              <a:buFont typeface="Arial" pitchFamily="34" charset="0"/>
              <a:buNone/>
            </a:pPr>
            <a:r>
              <a:rPr lang="en-US"/>
              <a:t>Third level</a:t>
            </a:r>
          </a:p>
          <a:p>
            <a:pPr marL="0" lvl="3" indent="0" algn="l" rtl="0" eaLnBrk="0" fontAlgn="base" hangingPunct="0">
              <a:spcBef>
                <a:spcPts val="0"/>
              </a:spcBef>
              <a:spcAft>
                <a:spcPts val="0"/>
              </a:spcAft>
              <a:buClr>
                <a:schemeClr val="tx2"/>
              </a:buClr>
              <a:buFont typeface="Arial" pitchFamily="34" charset="0"/>
              <a:buNone/>
            </a:pPr>
            <a:r>
              <a:rPr lang="en-US"/>
              <a:t>Fourth level</a:t>
            </a:r>
          </a:p>
          <a:p>
            <a:pPr marL="0" lvl="4" indent="0" algn="l" rtl="0" eaLnBrk="0" fontAlgn="base" hangingPunct="0">
              <a:spcBef>
                <a:spcPts val="0"/>
              </a:spcBef>
              <a:spcAft>
                <a:spcPts val="0"/>
              </a:spcAft>
              <a:buClr>
                <a:schemeClr val="tx2"/>
              </a:buClr>
              <a:buFont typeface="Arial" pitchFamily="34" charset="0"/>
              <a:buNone/>
            </a:pPr>
            <a:r>
              <a:rPr lang="en-US"/>
              <a:t>Fifth level</a:t>
            </a:r>
            <a:endParaRPr lang="en-US" dirty="0"/>
          </a:p>
        </p:txBody>
      </p:sp>
      <p:sp>
        <p:nvSpPr>
          <p:cNvPr id="2" name="Slide Number Placeholder 1"/>
          <p:cNvSpPr>
            <a:spLocks noGrp="1"/>
          </p:cNvSpPr>
          <p:nvPr>
            <p:ph type="sldNum" sz="quarter" idx="11"/>
          </p:nvPr>
        </p:nvSpPr>
        <p:spPr/>
        <p:txBody>
          <a:bodyPr/>
          <a:lstStyle/>
          <a:p>
            <a:fld id="{3C235FB0-A6B8-5146-94DA-A726C203F0B8}" type="slidenum">
              <a:rPr lang="en-US" smtClean="0"/>
              <a:t>‹#›</a:t>
            </a:fld>
            <a:endParaRPr lang="en-US" dirty="0"/>
          </a:p>
        </p:txBody>
      </p:sp>
    </p:spTree>
    <p:extLst>
      <p:ext uri="{BB962C8B-B14F-4D97-AF65-F5344CB8AC3E}">
        <p14:creationId xmlns:p14="http://schemas.microsoft.com/office/powerpoint/2010/main" val="14523859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124968"/>
            <a:ext cx="6858000" cy="1384995"/>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C235FB0-A6B8-5146-94DA-A726C203F0B8}" type="slidenum">
              <a:rPr lang="en-US" smtClean="0"/>
              <a:t>‹#›</a:t>
            </a:fld>
            <a:endParaRPr lang="en-US" dirty="0"/>
          </a:p>
        </p:txBody>
      </p:sp>
    </p:spTree>
    <p:extLst>
      <p:ext uri="{BB962C8B-B14F-4D97-AF65-F5344CB8AC3E}">
        <p14:creationId xmlns:p14="http://schemas.microsoft.com/office/powerpoint/2010/main" val="13351583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3C235FB0-A6B8-5146-94DA-A726C203F0B8}" type="slidenum">
              <a:rPr lang="en-US" smtClean="0"/>
              <a:t>‹#›</a:t>
            </a:fld>
            <a:endParaRPr lang="en-US" dirty="0"/>
          </a:p>
        </p:txBody>
      </p:sp>
    </p:spTree>
    <p:extLst>
      <p:ext uri="{BB962C8B-B14F-4D97-AF65-F5344CB8AC3E}">
        <p14:creationId xmlns:p14="http://schemas.microsoft.com/office/powerpoint/2010/main" val="10798180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a:xfrm>
            <a:off x="687388" y="3787806"/>
            <a:ext cx="8229600" cy="600164"/>
          </a:xfrm>
        </p:spPr>
        <p:txBody>
          <a:bodyPr/>
          <a:lstStyle>
            <a:lvl1pPr algn="l">
              <a:defRPr>
                <a:latin typeface="+mj-lt"/>
              </a:defRPr>
            </a:lvl1pPr>
          </a:lstStyle>
          <a:p>
            <a:r>
              <a:rPr lang="en-US" dirty="0"/>
              <a:t>Click to edit Master title style</a:t>
            </a:r>
          </a:p>
        </p:txBody>
      </p:sp>
      <p:sp>
        <p:nvSpPr>
          <p:cNvPr id="3" name="Content Placeholder 2"/>
          <p:cNvSpPr>
            <a:spLocks noGrp="1"/>
          </p:cNvSpPr>
          <p:nvPr>
            <p:ph idx="1"/>
          </p:nvPr>
        </p:nvSpPr>
        <p:spPr>
          <a:xfrm>
            <a:off x="687388" y="4616570"/>
            <a:ext cx="8229600" cy="1063752"/>
          </a:xfrm>
          <a:prstGeom prst="rect">
            <a:avLst/>
          </a:prstGeom>
        </p:spPr>
        <p:txBody>
          <a:bodyPr/>
          <a:lstStyle/>
          <a:p>
            <a:pPr lvl="0"/>
            <a:r>
              <a:rPr lang="en-US" dirty="0"/>
              <a:t>Click to edit Master text styles</a:t>
            </a:r>
          </a:p>
        </p:txBody>
      </p:sp>
      <p:sp>
        <p:nvSpPr>
          <p:cNvPr id="6" name="Slide Number Placeholder 5"/>
          <p:cNvSpPr>
            <a:spLocks noGrp="1"/>
          </p:cNvSpPr>
          <p:nvPr>
            <p:ph type="sldNum" sz="quarter" idx="12"/>
          </p:nvPr>
        </p:nvSpPr>
        <p:spPr>
          <a:xfrm>
            <a:off x="8795206" y="6526552"/>
            <a:ext cx="117019" cy="115416"/>
          </a:xfrm>
        </p:spPr>
        <p:txBody>
          <a:bodyPr wrap="none"/>
          <a:lstStyle>
            <a:lvl1pPr>
              <a:defRPr sz="750"/>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895693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cxnSp>
        <p:nvCxnSpPr>
          <p:cNvPr id="45" name="Rule"/>
          <p:cNvCxnSpPr/>
          <p:nvPr userDrawn="1"/>
        </p:nvCxnSpPr>
        <p:spPr>
          <a:xfrm>
            <a:off x="687388" y="1487424"/>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687388" y="882532"/>
            <a:ext cx="8224837" cy="492443"/>
          </a:xfrm>
        </p:spPr>
        <p:txBody>
          <a:bodyPr/>
          <a:lstStyle>
            <a:lvl1pPr>
              <a:defRPr>
                <a:solidFill>
                  <a:schemeClr val="bg2">
                    <a:lumMod val="75000"/>
                  </a:schemeClr>
                </a:solidFill>
              </a:defRPr>
            </a:lvl1pPr>
          </a:lstStyle>
          <a:p>
            <a:r>
              <a:rPr lang="en-US" dirty="0"/>
              <a:t>Click to edit Master title style</a:t>
            </a:r>
          </a:p>
        </p:txBody>
      </p:sp>
      <p:sp>
        <p:nvSpPr>
          <p:cNvPr id="3" name="Content"/>
          <p:cNvSpPr>
            <a:spLocks noGrp="1"/>
          </p:cNvSpPr>
          <p:nvPr userDrawn="1">
            <p:ph idx="1"/>
          </p:nvPr>
        </p:nvSpPr>
        <p:spPr>
          <a:xfrm>
            <a:off x="687388" y="1611466"/>
            <a:ext cx="8224837" cy="4714531"/>
          </a:xfrm>
        </p:spPr>
        <p:txBody>
          <a:bodyPr/>
          <a:lstStyle>
            <a:lvl1pPr marL="0" indent="0">
              <a:buNone/>
              <a:defRPr>
                <a:solidFill>
                  <a:schemeClr val="tx2"/>
                </a:solidFill>
                <a:latin typeface="+mn-lt"/>
                <a:cs typeface="Franklin Gothic Book" pitchFamily="34" charset="0"/>
              </a:defRPr>
            </a:lvl1pPr>
            <a:lvl2pPr marL="230188" indent="-230188">
              <a:buFont typeface="Arial" pitchFamily="34" charset="0"/>
              <a:buChar char="•"/>
              <a:defRPr>
                <a:solidFill>
                  <a:schemeClr val="tx2"/>
                </a:solidFill>
                <a:latin typeface="+mn-lt"/>
              </a:defRPr>
            </a:lvl2pPr>
            <a:lvl3pPr marL="465138" indent="-228600">
              <a:buFont typeface="Arial" panose="020B0604020202020204" pitchFamily="34" charset="0"/>
              <a:buChar char="–"/>
              <a:defRPr>
                <a:solidFill>
                  <a:schemeClr val="tx2"/>
                </a:solidFill>
                <a:latin typeface="+mn-lt"/>
              </a:defRPr>
            </a:lvl3pPr>
            <a:lvl4pPr marL="685800" indent="-228600">
              <a:buFont typeface="Arial" panose="020B0604020202020204" pitchFamily="34" charset="0"/>
              <a:buChar char="»"/>
              <a:defRPr>
                <a:solidFill>
                  <a:schemeClr val="tx2"/>
                </a:solidFill>
                <a:latin typeface="+mn-lt"/>
              </a:defRPr>
            </a:lvl4pPr>
            <a:lvl5pPr marL="912813" indent="-228600">
              <a:buFont typeface="Arial" panose="020B0604020202020204" pitchFamily="34" charset="0"/>
              <a:buChar char="•"/>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4" name="Slide Number"/>
          <p:cNvSpPr>
            <a:spLocks noGrp="1"/>
          </p:cNvSpPr>
          <p:nvPr userDrawn="1">
            <p:ph type="sldNum" sz="quarter" idx="10"/>
          </p:nvPr>
        </p:nvSpPr>
        <p:spPr>
          <a:xfrm>
            <a:off x="8771161" y="6666757"/>
            <a:ext cx="141064" cy="138499"/>
          </a:xfrm>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rgbClr val="2E44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rgbClr val="7098C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a:prstGeom prst="rect">
            <a:avLst/>
          </a:prstGeom>
        </p:spPr>
        <p:txBody>
          <a:bodyPr/>
          <a:lstStyle>
            <a:lvl1pPr algn="l">
              <a:defRPr/>
            </a:lvl1pPr>
          </a:lstStyle>
          <a:p>
            <a:endParaRPr lang="en-US" dirty="0"/>
          </a:p>
        </p:txBody>
      </p:sp>
      <p:sp>
        <p:nvSpPr>
          <p:cNvPr id="6" name="Footer Placeholder 5"/>
          <p:cNvSpPr>
            <a:spLocks noGrp="1"/>
          </p:cNvSpPr>
          <p:nvPr>
            <p:ph type="ftr" sz="quarter" idx="11"/>
          </p:nvPr>
        </p:nvSpPr>
        <p:spPr>
          <a:xfrm>
            <a:off x="3600450" y="6459786"/>
            <a:ext cx="3486150" cy="365125"/>
          </a:xfrm>
          <a:prstGeom prst="rect">
            <a:avLst/>
          </a:prstGeo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56C903B-A9A8-9643-9413-B88BA9C2F039}" type="slidenum">
              <a:rPr lang="en-US" smtClean="0"/>
              <a:t>‹#›</a:t>
            </a:fld>
            <a:endParaRPr lang="en-US" dirty="0"/>
          </a:p>
        </p:txBody>
      </p:sp>
    </p:spTree>
    <p:extLst>
      <p:ext uri="{BB962C8B-B14F-4D97-AF65-F5344CB8AC3E}">
        <p14:creationId xmlns:p14="http://schemas.microsoft.com/office/powerpoint/2010/main" val="826101193"/>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cxnSp>
        <p:nvCxnSpPr>
          <p:cNvPr id="45" name="Rule"/>
          <p:cNvCxnSpPr/>
          <p:nvPr userDrawn="1"/>
        </p:nvCxnSpPr>
        <p:spPr>
          <a:xfrm>
            <a:off x="687388" y="1487424"/>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687389" y="1005645"/>
            <a:ext cx="8224837" cy="369332"/>
          </a:xfrm>
        </p:spPr>
        <p:txBody>
          <a:bodyPr/>
          <a:lstStyle>
            <a:lvl1pPr>
              <a:defRPr>
                <a:solidFill>
                  <a:schemeClr val="bg2">
                    <a:lumMod val="75000"/>
                  </a:schemeClr>
                </a:solidFill>
              </a:defRPr>
            </a:lvl1pPr>
          </a:lstStyle>
          <a:p>
            <a:r>
              <a:rPr lang="en-US" dirty="0"/>
              <a:t>Click to edit Master title style</a:t>
            </a:r>
          </a:p>
        </p:txBody>
      </p:sp>
      <p:sp>
        <p:nvSpPr>
          <p:cNvPr id="3" name="Content"/>
          <p:cNvSpPr>
            <a:spLocks noGrp="1"/>
          </p:cNvSpPr>
          <p:nvPr userDrawn="1">
            <p:ph idx="1"/>
          </p:nvPr>
        </p:nvSpPr>
        <p:spPr>
          <a:xfrm>
            <a:off x="687389" y="1611468"/>
            <a:ext cx="8224837" cy="4714531"/>
          </a:xfrm>
        </p:spPr>
        <p:txBody>
          <a:bodyPr/>
          <a:lstStyle>
            <a:lvl1pPr marL="0" indent="0">
              <a:buNone/>
              <a:defRPr>
                <a:solidFill>
                  <a:schemeClr val="tx2"/>
                </a:solidFill>
                <a:latin typeface="+mn-lt"/>
                <a:cs typeface="Franklin Gothic Book" pitchFamily="34" charset="0"/>
              </a:defRPr>
            </a:lvl1pPr>
            <a:lvl2pPr marL="172641" indent="-172641">
              <a:buFont typeface="Arial" pitchFamily="34" charset="0"/>
              <a:buChar char="•"/>
              <a:defRPr>
                <a:solidFill>
                  <a:schemeClr val="tx2"/>
                </a:solidFill>
                <a:latin typeface="+mn-lt"/>
              </a:defRPr>
            </a:lvl2pPr>
            <a:lvl3pPr marL="348854" indent="-171450">
              <a:buFont typeface="Arial" panose="020B0604020202020204" pitchFamily="34" charset="0"/>
              <a:buChar char="–"/>
              <a:defRPr>
                <a:solidFill>
                  <a:schemeClr val="tx2"/>
                </a:solidFill>
                <a:latin typeface="+mn-lt"/>
              </a:defRPr>
            </a:lvl3pPr>
            <a:lvl4pPr marL="514350" indent="-171450">
              <a:buFont typeface="Arial" panose="020B0604020202020204" pitchFamily="34" charset="0"/>
              <a:buChar char="»"/>
              <a:defRPr>
                <a:solidFill>
                  <a:schemeClr val="tx2"/>
                </a:solidFill>
                <a:latin typeface="+mn-lt"/>
              </a:defRPr>
            </a:lvl4pPr>
            <a:lvl5pPr marL="684610" indent="-171450">
              <a:buFont typeface="Arial" panose="020B0604020202020204" pitchFamily="34" charset="0"/>
              <a:buChar char="•"/>
              <a:defRPr>
                <a:solidFill>
                  <a:schemeClr val="tx2">
                    <a:lumMod val="75000"/>
                  </a:schemeClr>
                </a:solidFill>
                <a:latin typeface="+mn-lt"/>
              </a:defRPr>
            </a:lvl5pPr>
            <a:lvl6pPr marL="859631" indent="-171450">
              <a:defRPr>
                <a:solidFill>
                  <a:schemeClr val="tx2">
                    <a:lumMod val="75000"/>
                  </a:schemeClr>
                </a:solidFill>
                <a:latin typeface="+mn-lt"/>
              </a:defRPr>
            </a:lvl6pPr>
            <a:lvl7pPr marL="1031081" indent="-171450">
              <a:defRPr>
                <a:solidFill>
                  <a:schemeClr val="tx2">
                    <a:lumMod val="75000"/>
                  </a:schemeClr>
                </a:solidFill>
                <a:latin typeface="+mn-lt"/>
              </a:defRPr>
            </a:lvl7pPr>
            <a:lvl8pPr marL="1200150" indent="-171450">
              <a:defRPr>
                <a:solidFill>
                  <a:schemeClr val="tx2">
                    <a:lumMod val="75000"/>
                  </a:schemeClr>
                </a:solidFill>
                <a:latin typeface="+mn-lt"/>
              </a:defRPr>
            </a:lvl8pPr>
            <a:lvl9pPr marL="1370410" indent="-171450">
              <a:defRPr>
                <a:solidFill>
                  <a:schemeClr val="tx2">
                    <a:lumMod val="75000"/>
                  </a:schemeClr>
                </a:solidFill>
                <a:latin typeface="+mn-lt"/>
              </a:defRPr>
            </a:lvl9p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4" name="Slide Number"/>
          <p:cNvSpPr>
            <a:spLocks noGrp="1"/>
          </p:cNvSpPr>
          <p:nvPr userDrawn="1">
            <p:ph type="sldNum" sz="quarter" idx="10"/>
          </p:nvPr>
        </p:nvSpPr>
        <p:spPr>
          <a:xfrm>
            <a:off x="8806427" y="6666759"/>
            <a:ext cx="105798" cy="103875"/>
          </a:xfrm>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29402225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cxnSp>
        <p:nvCxnSpPr>
          <p:cNvPr id="37" name="Rule"/>
          <p:cNvCxnSpPr/>
          <p:nvPr userDrawn="1"/>
        </p:nvCxnSpPr>
        <p:spPr>
          <a:xfrm>
            <a:off x="687388" y="1487424"/>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687389" y="1005645"/>
            <a:ext cx="8224837" cy="369332"/>
          </a:xfrm>
        </p:spPr>
        <p:txBody>
          <a:bodyPr>
            <a:spAutoFit/>
          </a:bodyPr>
          <a:lstStyle>
            <a:lvl1pPr>
              <a:defRPr sz="2400"/>
            </a:lvl1pPr>
          </a:lstStyle>
          <a:p>
            <a:r>
              <a:rPr lang="en-US" dirty="0"/>
              <a:t>Click to edit Master title style</a:t>
            </a:r>
          </a:p>
        </p:txBody>
      </p:sp>
      <p:sp>
        <p:nvSpPr>
          <p:cNvPr id="3" name="Content"/>
          <p:cNvSpPr>
            <a:spLocks noGrp="1"/>
          </p:cNvSpPr>
          <p:nvPr>
            <p:ph idx="1"/>
          </p:nvPr>
        </p:nvSpPr>
        <p:spPr bwMode="gray">
          <a:xfrm>
            <a:off x="687527" y="1607853"/>
            <a:ext cx="8224699" cy="4726300"/>
          </a:xfrm>
        </p:spPr>
        <p:txBody>
          <a:bodyPr/>
          <a:lstStyle>
            <a:lvl1pPr marL="175022" indent="-175022">
              <a:buFont typeface="Arial" panose="020B0604020202020204" pitchFamily="34" charset="0"/>
              <a:buChar char="•"/>
              <a:defRPr>
                <a:solidFill>
                  <a:schemeClr val="tx2"/>
                </a:solidFill>
                <a:latin typeface="+mn-lt"/>
                <a:cs typeface="Franklin Gothic Book" pitchFamily="34" charset="0"/>
              </a:defRPr>
            </a:lvl1pPr>
            <a:lvl2pPr>
              <a:defRPr sz="1350">
                <a:solidFill>
                  <a:schemeClr val="tx2"/>
                </a:solidFill>
                <a:latin typeface="+mn-lt"/>
                <a:cs typeface="Franklin Gothic Book" pitchFamily="34" charset="0"/>
              </a:defRPr>
            </a:lvl2pPr>
            <a:lvl3pPr>
              <a:defRPr sz="1050" baseline="0">
                <a:solidFill>
                  <a:schemeClr val="tx2"/>
                </a:solidFill>
                <a:latin typeface="+mn-lt"/>
                <a:cs typeface="Franklin Gothic Book" pitchFamily="34" charset="0"/>
              </a:defRPr>
            </a:lvl3pPr>
            <a:lvl4pPr marL="686991" indent="-171450">
              <a:defRPr sz="1050" baseline="0">
                <a:solidFill>
                  <a:schemeClr val="tx2"/>
                </a:solidFill>
                <a:latin typeface="+mn-lt"/>
                <a:cs typeface="Arial" pitchFamily="34" charset="0"/>
              </a:defRPr>
            </a:lvl4pPr>
            <a:lvl5pPr marL="857250" indent="-171450">
              <a:defRPr sz="1050" baseline="0">
                <a:solidFill>
                  <a:schemeClr val="tx2">
                    <a:lumMod val="75000"/>
                  </a:schemeClr>
                </a:solidFill>
                <a:latin typeface="+mn-lt"/>
                <a:cs typeface="Arial" pitchFamily="34" charset="0"/>
              </a:defRPr>
            </a:lvl5pPr>
            <a:lvl6pPr marL="1033463" indent="-171450">
              <a:defRPr sz="1050" baseline="0">
                <a:solidFill>
                  <a:schemeClr val="tx2">
                    <a:lumMod val="75000"/>
                  </a:schemeClr>
                </a:solidFill>
                <a:latin typeface="+mn-lt"/>
              </a:defRPr>
            </a:lvl6pPr>
            <a:lvl7pPr marL="1197769" indent="-171450">
              <a:defRPr sz="1050" baseline="0">
                <a:solidFill>
                  <a:schemeClr val="tx2">
                    <a:lumMod val="75000"/>
                  </a:schemeClr>
                </a:solidFill>
                <a:latin typeface="+mn-lt"/>
              </a:defRPr>
            </a:lvl7pPr>
            <a:lvl8pPr marL="1372791" indent="-171450">
              <a:defRPr sz="1050" baseline="0">
                <a:solidFill>
                  <a:schemeClr val="tx2">
                    <a:lumMod val="75000"/>
                  </a:schemeClr>
                </a:solidFill>
                <a:latin typeface="+mn-lt"/>
              </a:defRPr>
            </a:lvl8pPr>
            <a:lvl9pPr marL="1543050" indent="-171450">
              <a:defRPr sz="105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Slide Number"/>
          <p:cNvSpPr>
            <a:spLocks noGrp="1"/>
          </p:cNvSpPr>
          <p:nvPr>
            <p:ph type="sldNum" sz="quarter" idx="10"/>
          </p:nvPr>
        </p:nvSpPr>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27190113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cxnSp>
        <p:nvCxnSpPr>
          <p:cNvPr id="66" name="Rule"/>
          <p:cNvCxnSpPr/>
          <p:nvPr userDrawn="1"/>
        </p:nvCxnSpPr>
        <p:spPr>
          <a:xfrm>
            <a:off x="687388" y="1487424"/>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p:txBody>
          <a:bodyPr/>
          <a:lstStyle/>
          <a:p>
            <a:r>
              <a:rPr lang="en-US" dirty="0"/>
              <a:t>Click to edit Master title style</a:t>
            </a:r>
          </a:p>
        </p:txBody>
      </p:sp>
      <p:sp>
        <p:nvSpPr>
          <p:cNvPr id="40" name="Content Right"/>
          <p:cNvSpPr>
            <a:spLocks noGrp="1"/>
          </p:cNvSpPr>
          <p:nvPr>
            <p:ph sz="quarter" idx="12"/>
          </p:nvPr>
        </p:nvSpPr>
        <p:spPr>
          <a:xfrm>
            <a:off x="687388" y="1599874"/>
            <a:ext cx="3994151" cy="4723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Content Left"/>
          <p:cNvSpPr>
            <a:spLocks noGrp="1"/>
          </p:cNvSpPr>
          <p:nvPr>
            <p:ph sz="quarter" idx="13"/>
          </p:nvPr>
        </p:nvSpPr>
        <p:spPr>
          <a:xfrm>
            <a:off x="4913314" y="1599874"/>
            <a:ext cx="3998912" cy="4723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cNvSpPr>
            <a:spLocks noGrp="1"/>
          </p:cNvSpPr>
          <p:nvPr>
            <p:ph type="sldNum" sz="quarter" idx="11"/>
          </p:nvPr>
        </p:nvSpPr>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5853769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ingle Line Title, First Level No Bullet">
    <p:spTree>
      <p:nvGrpSpPr>
        <p:cNvPr id="1" name=""/>
        <p:cNvGrpSpPr/>
        <p:nvPr/>
      </p:nvGrpSpPr>
      <p:grpSpPr>
        <a:xfrm>
          <a:off x="0" y="0"/>
          <a:ext cx="0" cy="0"/>
          <a:chOff x="0" y="0"/>
          <a:chExt cx="0" cy="0"/>
        </a:xfrm>
      </p:grpSpPr>
      <p:cxnSp>
        <p:nvCxnSpPr>
          <p:cNvPr id="20" name="Rule"/>
          <p:cNvCxnSpPr/>
          <p:nvPr userDrawn="1"/>
        </p:nvCxnSpPr>
        <p:spPr>
          <a:xfrm>
            <a:off x="687390" y="966735"/>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687389" y="484012"/>
            <a:ext cx="8224837" cy="369332"/>
          </a:xfrm>
        </p:spPr>
        <p:txBody>
          <a:bodyPr/>
          <a:lstStyle>
            <a:lvl1pPr>
              <a:defRPr>
                <a:solidFill>
                  <a:schemeClr val="bg2">
                    <a:lumMod val="75000"/>
                  </a:schemeClr>
                </a:solidFill>
              </a:defRPr>
            </a:lvl1pPr>
          </a:lstStyle>
          <a:p>
            <a:r>
              <a:rPr lang="en-US" dirty="0"/>
              <a:t>Click to edit Master title style</a:t>
            </a:r>
          </a:p>
        </p:txBody>
      </p:sp>
      <p:sp>
        <p:nvSpPr>
          <p:cNvPr id="3" name="Content"/>
          <p:cNvSpPr>
            <a:spLocks noGrp="1"/>
          </p:cNvSpPr>
          <p:nvPr userDrawn="1">
            <p:ph idx="1"/>
          </p:nvPr>
        </p:nvSpPr>
        <p:spPr>
          <a:xfrm>
            <a:off x="687389" y="1079187"/>
            <a:ext cx="8224837" cy="5246813"/>
          </a:xfrm>
        </p:spPr>
        <p:txBody>
          <a:bodyPr/>
          <a:lstStyle>
            <a:lvl1pPr marL="0" indent="0">
              <a:buNone/>
              <a:defRPr>
                <a:solidFill>
                  <a:schemeClr val="tx2"/>
                </a:solidFill>
                <a:latin typeface="+mn-lt"/>
                <a:cs typeface="Franklin Gothic Book" pitchFamily="34" charset="0"/>
              </a:defRPr>
            </a:lvl1pPr>
            <a:lvl2pPr marL="172641" indent="-172641">
              <a:buFont typeface="Arial" pitchFamily="34" charset="0"/>
              <a:buChar char="•"/>
              <a:defRPr>
                <a:solidFill>
                  <a:schemeClr val="tx2"/>
                </a:solidFill>
                <a:latin typeface="+mn-lt"/>
              </a:defRPr>
            </a:lvl2pPr>
            <a:lvl3pPr marL="348854" indent="-171450">
              <a:buFont typeface="Arial" panose="020B0604020202020204" pitchFamily="34" charset="0"/>
              <a:buChar char="–"/>
              <a:defRPr>
                <a:solidFill>
                  <a:schemeClr val="tx2"/>
                </a:solidFill>
                <a:latin typeface="+mn-lt"/>
              </a:defRPr>
            </a:lvl3pPr>
            <a:lvl4pPr marL="514350" indent="-171450">
              <a:buFont typeface="Arial" panose="020B0604020202020204" pitchFamily="34" charset="0"/>
              <a:buChar char="»"/>
              <a:defRPr>
                <a:solidFill>
                  <a:schemeClr val="tx2"/>
                </a:solidFill>
                <a:latin typeface="+mn-lt"/>
              </a:defRPr>
            </a:lvl4pPr>
            <a:lvl5pPr marL="684610" indent="-171450">
              <a:buFont typeface="Arial" panose="020B0604020202020204" pitchFamily="34" charset="0"/>
              <a:buChar char="•"/>
              <a:defRPr>
                <a:solidFill>
                  <a:schemeClr val="tx2">
                    <a:lumMod val="75000"/>
                  </a:schemeClr>
                </a:solidFill>
                <a:latin typeface="+mn-lt"/>
              </a:defRPr>
            </a:lvl5pPr>
            <a:lvl6pPr marL="859631" indent="-171450">
              <a:defRPr>
                <a:solidFill>
                  <a:schemeClr val="tx2">
                    <a:lumMod val="75000"/>
                  </a:schemeClr>
                </a:solidFill>
                <a:latin typeface="+mn-lt"/>
              </a:defRPr>
            </a:lvl6pPr>
            <a:lvl7pPr marL="1031081" indent="-171450">
              <a:defRPr>
                <a:solidFill>
                  <a:schemeClr val="tx2">
                    <a:lumMod val="75000"/>
                  </a:schemeClr>
                </a:solidFill>
                <a:latin typeface="+mn-lt"/>
              </a:defRPr>
            </a:lvl7pPr>
            <a:lvl8pPr marL="1200150" indent="-171450">
              <a:defRPr>
                <a:solidFill>
                  <a:schemeClr val="tx2">
                    <a:lumMod val="75000"/>
                  </a:schemeClr>
                </a:solidFill>
                <a:latin typeface="+mn-lt"/>
              </a:defRPr>
            </a:lvl8pPr>
            <a:lvl9pPr marL="1370410" indent="-171450">
              <a:defRPr>
                <a:solidFill>
                  <a:schemeClr val="tx2">
                    <a:lumMod val="75000"/>
                  </a:schemeClr>
                </a:solidFill>
                <a:latin typeface="+mn-lt"/>
              </a:defRPr>
            </a:lvl9p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4" name="Slide Number"/>
          <p:cNvSpPr>
            <a:spLocks noGrp="1"/>
          </p:cNvSpPr>
          <p:nvPr userDrawn="1">
            <p:ph type="sldNum" sz="quarter" idx="10"/>
          </p:nvPr>
        </p:nvSpPr>
        <p:spPr>
          <a:xfrm>
            <a:off x="8806427" y="6666759"/>
            <a:ext cx="105798" cy="103875"/>
          </a:xfrm>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42091352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ingle Line Title, Bulleted Text">
    <p:spTree>
      <p:nvGrpSpPr>
        <p:cNvPr id="1" name=""/>
        <p:cNvGrpSpPr/>
        <p:nvPr/>
      </p:nvGrpSpPr>
      <p:grpSpPr>
        <a:xfrm>
          <a:off x="0" y="0"/>
          <a:ext cx="0" cy="0"/>
          <a:chOff x="0" y="0"/>
          <a:chExt cx="0" cy="0"/>
        </a:xfrm>
      </p:grpSpPr>
      <p:cxnSp>
        <p:nvCxnSpPr>
          <p:cNvPr id="64" name="Rule"/>
          <p:cNvCxnSpPr/>
          <p:nvPr userDrawn="1"/>
        </p:nvCxnSpPr>
        <p:spPr>
          <a:xfrm>
            <a:off x="687390" y="966735"/>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687389" y="483106"/>
            <a:ext cx="8224837" cy="369332"/>
          </a:xfrm>
        </p:spPr>
        <p:txBody>
          <a:bodyPr/>
          <a:lstStyle/>
          <a:p>
            <a:r>
              <a:rPr lang="en-US" dirty="0"/>
              <a:t>Click to edit Master title style</a:t>
            </a:r>
          </a:p>
        </p:txBody>
      </p:sp>
      <p:sp>
        <p:nvSpPr>
          <p:cNvPr id="20" name="Content"/>
          <p:cNvSpPr>
            <a:spLocks noGrp="1"/>
          </p:cNvSpPr>
          <p:nvPr userDrawn="1">
            <p:ph sz="quarter" idx="11"/>
          </p:nvPr>
        </p:nvSpPr>
        <p:spPr>
          <a:xfrm>
            <a:off x="687389" y="1074695"/>
            <a:ext cx="8224837"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Slide Number"/>
          <p:cNvSpPr>
            <a:spLocks noGrp="1"/>
          </p:cNvSpPr>
          <p:nvPr userDrawn="1">
            <p:ph type="sldNum" sz="quarter" idx="10"/>
          </p:nvPr>
        </p:nvSpPr>
        <p:spPr/>
        <p:txBody>
          <a:bodyPr/>
          <a:lstStyle/>
          <a:p>
            <a:pPr algn="r"/>
            <a:fld id="{F3477EC8-074D-41C4-94AE-E9EA7CEEA348}" type="slidenum">
              <a:rPr>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37004884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ingle Line Title, Two Column">
    <p:spTree>
      <p:nvGrpSpPr>
        <p:cNvPr id="1" name=""/>
        <p:cNvGrpSpPr/>
        <p:nvPr/>
      </p:nvGrpSpPr>
      <p:grpSpPr>
        <a:xfrm>
          <a:off x="0" y="0"/>
          <a:ext cx="0" cy="0"/>
          <a:chOff x="0" y="0"/>
          <a:chExt cx="0" cy="0"/>
        </a:xfrm>
      </p:grpSpPr>
      <p:cxnSp>
        <p:nvCxnSpPr>
          <p:cNvPr id="64" name="Rule"/>
          <p:cNvCxnSpPr/>
          <p:nvPr userDrawn="1"/>
        </p:nvCxnSpPr>
        <p:spPr>
          <a:xfrm>
            <a:off x="687390" y="966735"/>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687389" y="483106"/>
            <a:ext cx="8224837" cy="369332"/>
          </a:xfrm>
        </p:spPr>
        <p:txBody>
          <a:bodyPr/>
          <a:lstStyle/>
          <a:p>
            <a:r>
              <a:rPr lang="en-US" dirty="0"/>
              <a:t>Click to edit Master title style</a:t>
            </a:r>
          </a:p>
        </p:txBody>
      </p:sp>
      <p:sp>
        <p:nvSpPr>
          <p:cNvPr id="20" name="Content Left"/>
          <p:cNvSpPr>
            <a:spLocks noGrp="1"/>
          </p:cNvSpPr>
          <p:nvPr userDrawn="1">
            <p:ph sz="quarter" idx="11"/>
          </p:nvPr>
        </p:nvSpPr>
        <p:spPr>
          <a:xfrm>
            <a:off x="687389" y="1074695"/>
            <a:ext cx="3992563"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Content Right"/>
          <p:cNvSpPr>
            <a:spLocks noGrp="1"/>
          </p:cNvSpPr>
          <p:nvPr>
            <p:ph sz="quarter" idx="12"/>
          </p:nvPr>
        </p:nvSpPr>
        <p:spPr>
          <a:xfrm>
            <a:off x="4913313" y="1082677"/>
            <a:ext cx="3998912" cy="5243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cNvSpPr>
            <a:spLocks noGrp="1"/>
          </p:cNvSpPr>
          <p:nvPr userDrawn="1">
            <p:ph type="sldNum" sz="quarter" idx="10"/>
          </p:nvPr>
        </p:nvSpPr>
        <p:spPr/>
        <p:txBody>
          <a:bodyPr/>
          <a:lstStyle/>
          <a:p>
            <a:pPr algn="r"/>
            <a:fld id="{F3477EC8-074D-41C4-94AE-E9EA7CEEA348}" type="slidenum">
              <a:rPr>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7112343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No Rule">
    <p:spTree>
      <p:nvGrpSpPr>
        <p:cNvPr id="1" name=""/>
        <p:cNvGrpSpPr/>
        <p:nvPr/>
      </p:nvGrpSpPr>
      <p:grpSpPr>
        <a:xfrm>
          <a:off x="0" y="0"/>
          <a:ext cx="0" cy="0"/>
          <a:chOff x="0" y="0"/>
          <a:chExt cx="0" cy="0"/>
        </a:xfrm>
      </p:grpSpPr>
      <p:sp>
        <p:nvSpPr>
          <p:cNvPr id="3" name="Title"/>
          <p:cNvSpPr>
            <a:spLocks noGrp="1"/>
          </p:cNvSpPr>
          <p:nvPr userDrawn="1">
            <p:ph type="title"/>
          </p:nvPr>
        </p:nvSpPr>
        <p:spPr>
          <a:xfrm>
            <a:off x="687389" y="483105"/>
            <a:ext cx="8224837" cy="369332"/>
          </a:xfrm>
        </p:spPr>
        <p:txBody>
          <a:bodyPr/>
          <a:lstStyle/>
          <a:p>
            <a:r>
              <a:rPr lang="en-US" dirty="0"/>
              <a:t>Click to edit Master title style</a:t>
            </a:r>
          </a:p>
        </p:txBody>
      </p:sp>
      <p:sp>
        <p:nvSpPr>
          <p:cNvPr id="20" name="Content"/>
          <p:cNvSpPr>
            <a:spLocks noGrp="1"/>
          </p:cNvSpPr>
          <p:nvPr userDrawn="1">
            <p:ph sz="quarter" idx="11"/>
          </p:nvPr>
        </p:nvSpPr>
        <p:spPr>
          <a:xfrm>
            <a:off x="687389" y="1074695"/>
            <a:ext cx="8224837"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Slide Number"/>
          <p:cNvSpPr>
            <a:spLocks noGrp="1"/>
          </p:cNvSpPr>
          <p:nvPr userDrawn="1">
            <p:ph type="sldNum" sz="quarter" idx="10"/>
          </p:nvPr>
        </p:nvSpPr>
        <p:spPr/>
        <p:txBody>
          <a:bodyPr/>
          <a:lstStyle/>
          <a:p>
            <a:pPr algn="r"/>
            <a:fld id="{F3477EC8-074D-41C4-94AE-E9EA7CEEA348}" type="slidenum">
              <a:rPr>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18253529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irst Level No Bullet, Source">
    <p:spTree>
      <p:nvGrpSpPr>
        <p:cNvPr id="1" name=""/>
        <p:cNvGrpSpPr/>
        <p:nvPr/>
      </p:nvGrpSpPr>
      <p:grpSpPr>
        <a:xfrm>
          <a:off x="0" y="0"/>
          <a:ext cx="0" cy="0"/>
          <a:chOff x="0" y="0"/>
          <a:chExt cx="0" cy="0"/>
        </a:xfrm>
      </p:grpSpPr>
      <p:cxnSp>
        <p:nvCxnSpPr>
          <p:cNvPr id="45" name="Rule"/>
          <p:cNvCxnSpPr/>
          <p:nvPr userDrawn="1"/>
        </p:nvCxnSpPr>
        <p:spPr>
          <a:xfrm>
            <a:off x="687388" y="1487424"/>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687389" y="1005645"/>
            <a:ext cx="8224837" cy="369332"/>
          </a:xfrm>
        </p:spPr>
        <p:txBody>
          <a:bodyPr/>
          <a:lstStyle>
            <a:lvl1pPr>
              <a:defRPr>
                <a:solidFill>
                  <a:schemeClr val="bg2">
                    <a:lumMod val="75000"/>
                  </a:schemeClr>
                </a:solidFill>
              </a:defRPr>
            </a:lvl1pPr>
          </a:lstStyle>
          <a:p>
            <a:r>
              <a:rPr lang="en-US" dirty="0"/>
              <a:t>Click to edit Master title style</a:t>
            </a:r>
          </a:p>
        </p:txBody>
      </p:sp>
      <p:sp>
        <p:nvSpPr>
          <p:cNvPr id="3" name="Content"/>
          <p:cNvSpPr>
            <a:spLocks noGrp="1"/>
          </p:cNvSpPr>
          <p:nvPr userDrawn="1">
            <p:ph idx="1"/>
          </p:nvPr>
        </p:nvSpPr>
        <p:spPr>
          <a:xfrm>
            <a:off x="687389" y="1611468"/>
            <a:ext cx="8224837" cy="4714531"/>
          </a:xfrm>
        </p:spPr>
        <p:txBody>
          <a:bodyPr/>
          <a:lstStyle>
            <a:lvl1pPr marL="0" indent="0">
              <a:buNone/>
              <a:defRPr>
                <a:solidFill>
                  <a:schemeClr val="tx2"/>
                </a:solidFill>
                <a:latin typeface="+mn-lt"/>
                <a:cs typeface="Franklin Gothic Book" pitchFamily="34" charset="0"/>
              </a:defRPr>
            </a:lvl1pPr>
            <a:lvl2pPr marL="172641" indent="-172641">
              <a:buFont typeface="Arial" pitchFamily="34" charset="0"/>
              <a:buChar char="•"/>
              <a:defRPr>
                <a:solidFill>
                  <a:schemeClr val="tx2"/>
                </a:solidFill>
                <a:latin typeface="+mn-lt"/>
              </a:defRPr>
            </a:lvl2pPr>
            <a:lvl3pPr marL="348854" indent="-171450">
              <a:buFont typeface="Arial" panose="020B0604020202020204" pitchFamily="34" charset="0"/>
              <a:buChar char="–"/>
              <a:defRPr>
                <a:solidFill>
                  <a:schemeClr val="tx2"/>
                </a:solidFill>
                <a:latin typeface="+mn-lt"/>
              </a:defRPr>
            </a:lvl3pPr>
            <a:lvl4pPr marL="514350" indent="-171450">
              <a:buFont typeface="Arial" panose="020B0604020202020204" pitchFamily="34" charset="0"/>
              <a:buChar char="»"/>
              <a:defRPr>
                <a:solidFill>
                  <a:schemeClr val="tx2"/>
                </a:solidFill>
                <a:latin typeface="+mn-lt"/>
              </a:defRPr>
            </a:lvl4pPr>
            <a:lvl5pPr marL="684610" indent="-171450">
              <a:buFont typeface="Arial" panose="020B0604020202020204" pitchFamily="34" charset="0"/>
              <a:buChar char="•"/>
              <a:defRPr>
                <a:solidFill>
                  <a:schemeClr val="tx2">
                    <a:lumMod val="75000"/>
                  </a:schemeClr>
                </a:solidFill>
                <a:latin typeface="+mn-lt"/>
              </a:defRPr>
            </a:lvl5pPr>
            <a:lvl6pPr marL="859631" indent="-171450">
              <a:defRPr>
                <a:solidFill>
                  <a:schemeClr val="tx2">
                    <a:lumMod val="75000"/>
                  </a:schemeClr>
                </a:solidFill>
                <a:latin typeface="+mn-lt"/>
              </a:defRPr>
            </a:lvl6pPr>
            <a:lvl7pPr marL="1031081" indent="-171450">
              <a:defRPr>
                <a:solidFill>
                  <a:schemeClr val="tx2">
                    <a:lumMod val="75000"/>
                  </a:schemeClr>
                </a:solidFill>
                <a:latin typeface="+mn-lt"/>
              </a:defRPr>
            </a:lvl7pPr>
            <a:lvl8pPr marL="1200150" indent="-171450">
              <a:defRPr>
                <a:solidFill>
                  <a:schemeClr val="tx2">
                    <a:lumMod val="75000"/>
                  </a:schemeClr>
                </a:solidFill>
                <a:latin typeface="+mn-lt"/>
              </a:defRPr>
            </a:lvl8pPr>
            <a:lvl9pPr marL="1370410" indent="-171450">
              <a:defRPr>
                <a:solidFill>
                  <a:schemeClr val="tx2">
                    <a:lumMod val="75000"/>
                  </a:schemeClr>
                </a:solidFill>
                <a:latin typeface="+mn-lt"/>
              </a:defRPr>
            </a:lvl9p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6" name="Source"/>
          <p:cNvSpPr>
            <a:spLocks noGrp="1"/>
          </p:cNvSpPr>
          <p:nvPr>
            <p:ph type="body" sz="quarter" idx="11" hasCustomPrompt="1"/>
          </p:nvPr>
        </p:nvSpPr>
        <p:spPr>
          <a:xfrm>
            <a:off x="687389" y="6095166"/>
            <a:ext cx="8224837" cy="230832"/>
          </a:xfrm>
        </p:spPr>
        <p:txBody>
          <a:bodyPr anchor="b" anchorCtr="0">
            <a:spAutoFit/>
          </a:bodyPr>
          <a:lstStyle>
            <a:lvl1pPr marL="0" indent="0">
              <a:buNone/>
              <a:defRPr sz="750"/>
            </a:lvl1pPr>
            <a:lvl2pPr marL="171450" indent="0">
              <a:buNone/>
              <a:defRPr sz="750"/>
            </a:lvl2pPr>
            <a:lvl3pPr marL="344091" indent="0">
              <a:buNone/>
              <a:defRPr sz="750"/>
            </a:lvl3pPr>
            <a:lvl4pPr marL="514350" indent="0">
              <a:buNone/>
              <a:defRPr sz="750"/>
            </a:lvl4pPr>
            <a:lvl5pPr marL="685800" indent="0">
              <a:buNone/>
              <a:defRPr sz="750"/>
            </a:lvl5pPr>
          </a:lstStyle>
          <a:p>
            <a:r>
              <a:rPr lang="en-US" sz="750" i="1" dirty="0">
                <a:solidFill>
                  <a:schemeClr val="tx2"/>
                </a:solidFill>
                <a:latin typeface="+mn-lt"/>
                <a:ea typeface="ITC Franklin Gothic Std Bk Cd"/>
                <a:cs typeface="ITC Franklin Gothic Std Bk Cd"/>
              </a:rPr>
              <a:t>Source: </a:t>
            </a:r>
            <a:r>
              <a:rPr lang="en-US" sz="75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p>
        </p:txBody>
      </p:sp>
      <p:sp>
        <p:nvSpPr>
          <p:cNvPr id="4" name="Slide Number"/>
          <p:cNvSpPr>
            <a:spLocks noGrp="1"/>
          </p:cNvSpPr>
          <p:nvPr userDrawn="1">
            <p:ph type="sldNum" sz="quarter" idx="10"/>
          </p:nvPr>
        </p:nvSpPr>
        <p:spPr>
          <a:xfrm>
            <a:off x="8806427" y="6666759"/>
            <a:ext cx="105798" cy="103875"/>
          </a:xfrm>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31418488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ulleted Text, Source">
    <p:spTree>
      <p:nvGrpSpPr>
        <p:cNvPr id="1" name=""/>
        <p:cNvGrpSpPr/>
        <p:nvPr/>
      </p:nvGrpSpPr>
      <p:grpSpPr>
        <a:xfrm>
          <a:off x="0" y="0"/>
          <a:ext cx="0" cy="0"/>
          <a:chOff x="0" y="0"/>
          <a:chExt cx="0" cy="0"/>
        </a:xfrm>
      </p:grpSpPr>
      <p:cxnSp>
        <p:nvCxnSpPr>
          <p:cNvPr id="37" name="Rule"/>
          <p:cNvCxnSpPr/>
          <p:nvPr userDrawn="1"/>
        </p:nvCxnSpPr>
        <p:spPr>
          <a:xfrm>
            <a:off x="687388" y="1487424"/>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687389" y="1005645"/>
            <a:ext cx="8224837" cy="369332"/>
          </a:xfrm>
        </p:spPr>
        <p:txBody>
          <a:bodyPr>
            <a:spAutoFit/>
          </a:bodyPr>
          <a:lstStyle>
            <a:lvl1pPr>
              <a:defRPr sz="2400"/>
            </a:lvl1pPr>
          </a:lstStyle>
          <a:p>
            <a:r>
              <a:rPr lang="en-US" dirty="0"/>
              <a:t>Click to edit Master title style</a:t>
            </a:r>
          </a:p>
        </p:txBody>
      </p:sp>
      <p:sp>
        <p:nvSpPr>
          <p:cNvPr id="3" name="Content"/>
          <p:cNvSpPr>
            <a:spLocks noGrp="1"/>
          </p:cNvSpPr>
          <p:nvPr>
            <p:ph idx="1"/>
          </p:nvPr>
        </p:nvSpPr>
        <p:spPr bwMode="gray">
          <a:xfrm>
            <a:off x="687527" y="1607853"/>
            <a:ext cx="8224699" cy="4726300"/>
          </a:xfrm>
        </p:spPr>
        <p:txBody>
          <a:bodyPr/>
          <a:lstStyle>
            <a:lvl1pPr marL="175022" indent="-175022">
              <a:buFont typeface="Arial" panose="020B0604020202020204" pitchFamily="34" charset="0"/>
              <a:buChar char="•"/>
              <a:defRPr>
                <a:solidFill>
                  <a:schemeClr val="tx2"/>
                </a:solidFill>
                <a:latin typeface="+mn-lt"/>
                <a:cs typeface="Franklin Gothic Book" pitchFamily="34" charset="0"/>
              </a:defRPr>
            </a:lvl1pPr>
            <a:lvl2pPr>
              <a:defRPr sz="1350">
                <a:solidFill>
                  <a:schemeClr val="tx2"/>
                </a:solidFill>
                <a:latin typeface="+mn-lt"/>
                <a:cs typeface="Franklin Gothic Book" pitchFamily="34" charset="0"/>
              </a:defRPr>
            </a:lvl2pPr>
            <a:lvl3pPr>
              <a:defRPr sz="1050" baseline="0">
                <a:solidFill>
                  <a:schemeClr val="tx2"/>
                </a:solidFill>
                <a:latin typeface="+mn-lt"/>
                <a:cs typeface="Franklin Gothic Book" pitchFamily="34" charset="0"/>
              </a:defRPr>
            </a:lvl3pPr>
            <a:lvl4pPr marL="686991" indent="-171450">
              <a:defRPr sz="1050" baseline="0">
                <a:solidFill>
                  <a:schemeClr val="tx2"/>
                </a:solidFill>
                <a:latin typeface="+mn-lt"/>
                <a:cs typeface="Arial" pitchFamily="34" charset="0"/>
              </a:defRPr>
            </a:lvl4pPr>
            <a:lvl5pPr marL="857250" indent="-171450">
              <a:defRPr sz="1050" baseline="0">
                <a:solidFill>
                  <a:schemeClr val="tx2">
                    <a:lumMod val="75000"/>
                  </a:schemeClr>
                </a:solidFill>
                <a:latin typeface="+mn-lt"/>
                <a:cs typeface="Arial" pitchFamily="34" charset="0"/>
              </a:defRPr>
            </a:lvl5pPr>
            <a:lvl6pPr marL="1033463" indent="-171450">
              <a:defRPr sz="1050" baseline="0">
                <a:solidFill>
                  <a:schemeClr val="tx2">
                    <a:lumMod val="75000"/>
                  </a:schemeClr>
                </a:solidFill>
                <a:latin typeface="+mn-lt"/>
              </a:defRPr>
            </a:lvl6pPr>
            <a:lvl7pPr marL="1197769" indent="-171450">
              <a:defRPr sz="1050" baseline="0">
                <a:solidFill>
                  <a:schemeClr val="tx2">
                    <a:lumMod val="75000"/>
                  </a:schemeClr>
                </a:solidFill>
                <a:latin typeface="+mn-lt"/>
              </a:defRPr>
            </a:lvl7pPr>
            <a:lvl8pPr marL="1372791" indent="-171450">
              <a:defRPr sz="1050" baseline="0">
                <a:solidFill>
                  <a:schemeClr val="tx2">
                    <a:lumMod val="75000"/>
                  </a:schemeClr>
                </a:solidFill>
                <a:latin typeface="+mn-lt"/>
              </a:defRPr>
            </a:lvl8pPr>
            <a:lvl9pPr marL="1543050" indent="-171450">
              <a:defRPr sz="105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Source"/>
          <p:cNvSpPr>
            <a:spLocks noGrp="1"/>
          </p:cNvSpPr>
          <p:nvPr>
            <p:ph type="body" sz="quarter" idx="11" hasCustomPrompt="1"/>
          </p:nvPr>
        </p:nvSpPr>
        <p:spPr>
          <a:xfrm>
            <a:off x="687389" y="6103322"/>
            <a:ext cx="8224837" cy="230832"/>
          </a:xfrm>
        </p:spPr>
        <p:txBody>
          <a:bodyPr anchor="b" anchorCtr="0">
            <a:spAutoFit/>
          </a:bodyPr>
          <a:lstStyle>
            <a:lvl1pPr marL="0" indent="0">
              <a:buNone/>
              <a:defRPr sz="750"/>
            </a:lvl1pPr>
            <a:lvl2pPr marL="171450" indent="0">
              <a:buNone/>
              <a:defRPr sz="750"/>
            </a:lvl2pPr>
            <a:lvl3pPr marL="344091" indent="0">
              <a:buNone/>
              <a:defRPr sz="750"/>
            </a:lvl3pPr>
            <a:lvl4pPr marL="514350" indent="0">
              <a:buNone/>
              <a:defRPr sz="750"/>
            </a:lvl4pPr>
            <a:lvl5pPr marL="685800" indent="0">
              <a:buNone/>
              <a:defRPr sz="750"/>
            </a:lvl5pPr>
          </a:lstStyle>
          <a:p>
            <a:pPr lvl="0"/>
            <a:r>
              <a:rPr lang="en-US" sz="750" i="1" dirty="0">
                <a:solidFill>
                  <a:schemeClr val="tx2"/>
                </a:solidFill>
                <a:latin typeface="+mn-lt"/>
                <a:ea typeface="ITC Franklin Gothic Std Bk Cd"/>
                <a:cs typeface="ITC Franklin Gothic Std Bk Cd"/>
              </a:rPr>
              <a:t>Source: </a:t>
            </a:r>
            <a:r>
              <a:rPr lang="en-US" sz="75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4" name="Slide Number"/>
          <p:cNvSpPr>
            <a:spLocks noGrp="1"/>
          </p:cNvSpPr>
          <p:nvPr>
            <p:ph type="sldNum" sz="quarter" idx="10"/>
          </p:nvPr>
        </p:nvSpPr>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140959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cxnSp>
        <p:nvCxnSpPr>
          <p:cNvPr id="37" name="Rule"/>
          <p:cNvCxnSpPr/>
          <p:nvPr userDrawn="1"/>
        </p:nvCxnSpPr>
        <p:spPr>
          <a:xfrm>
            <a:off x="687388" y="1487424"/>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a:xfrm>
            <a:off x="687388" y="882532"/>
            <a:ext cx="8224837" cy="492443"/>
          </a:xfrm>
        </p:spPr>
        <p:txBody>
          <a:bodyPr>
            <a:spAutoFit/>
          </a:bodyPr>
          <a:lstStyle>
            <a:lvl1pPr>
              <a:defRPr sz="3200"/>
            </a:lvl1pPr>
          </a:lstStyle>
          <a:p>
            <a:r>
              <a:rPr lang="en-US" dirty="0"/>
              <a:t>Click to edit Master title style</a:t>
            </a:r>
          </a:p>
        </p:txBody>
      </p:sp>
      <p:sp>
        <p:nvSpPr>
          <p:cNvPr id="3" name="Content"/>
          <p:cNvSpPr>
            <a:spLocks noGrp="1"/>
          </p:cNvSpPr>
          <p:nvPr>
            <p:ph idx="1"/>
          </p:nvPr>
        </p:nvSpPr>
        <p:spPr bwMode="gray">
          <a:xfrm>
            <a:off x="687526" y="1607853"/>
            <a:ext cx="8224699" cy="4726300"/>
          </a:xfrm>
        </p:spPr>
        <p:txBody>
          <a:bodyPr/>
          <a:lstStyle>
            <a:lvl1pPr marL="233363" indent="-233363">
              <a:buFont typeface="Arial" panose="020B0604020202020204" pitchFamily="34" charset="0"/>
              <a:buChar char="•"/>
              <a:defRPr>
                <a:solidFill>
                  <a:schemeClr val="tx2"/>
                </a:solidFill>
                <a:latin typeface="+mn-lt"/>
                <a:cs typeface="Franklin Gothic Book" pitchFamily="34" charset="0"/>
              </a:defRPr>
            </a:lvl1pPr>
            <a:lvl2pPr>
              <a:defRPr sz="1800">
                <a:solidFill>
                  <a:schemeClr val="tx2"/>
                </a:solidFill>
                <a:latin typeface="+mn-lt"/>
                <a:cs typeface="Franklin Gothic Book" pitchFamily="34" charset="0"/>
              </a:defRPr>
            </a:lvl2pPr>
            <a:lvl3pPr>
              <a:defRPr sz="1400" baseline="0">
                <a:solidFill>
                  <a:schemeClr val="tx2"/>
                </a:solidFill>
                <a:latin typeface="+mn-lt"/>
                <a:cs typeface="Franklin Gothic Book" pitchFamily="34" charset="0"/>
              </a:defRPr>
            </a:lvl3pPr>
            <a:lvl4pPr marL="915988" indent="-228600">
              <a:defRPr sz="1400" baseline="0">
                <a:solidFill>
                  <a:schemeClr val="tx2"/>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Slide Number"/>
          <p:cNvSpPr>
            <a:spLocks noGrp="1"/>
          </p:cNvSpPr>
          <p:nvPr>
            <p:ph type="sldNum" sz="quarter" idx="10"/>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Source">
    <p:spTree>
      <p:nvGrpSpPr>
        <p:cNvPr id="1" name=""/>
        <p:cNvGrpSpPr/>
        <p:nvPr/>
      </p:nvGrpSpPr>
      <p:grpSpPr>
        <a:xfrm>
          <a:off x="0" y="0"/>
          <a:ext cx="0" cy="0"/>
          <a:chOff x="0" y="0"/>
          <a:chExt cx="0" cy="0"/>
        </a:xfrm>
      </p:grpSpPr>
      <p:cxnSp>
        <p:nvCxnSpPr>
          <p:cNvPr id="66" name="Rule"/>
          <p:cNvCxnSpPr/>
          <p:nvPr userDrawn="1"/>
        </p:nvCxnSpPr>
        <p:spPr>
          <a:xfrm>
            <a:off x="687388" y="1487424"/>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p:txBody>
          <a:bodyPr/>
          <a:lstStyle/>
          <a:p>
            <a:r>
              <a:rPr lang="en-US" dirty="0"/>
              <a:t>Click to edit Master title style</a:t>
            </a:r>
          </a:p>
        </p:txBody>
      </p:sp>
      <p:sp>
        <p:nvSpPr>
          <p:cNvPr id="40" name="Content Right"/>
          <p:cNvSpPr>
            <a:spLocks noGrp="1"/>
          </p:cNvSpPr>
          <p:nvPr>
            <p:ph sz="quarter" idx="12"/>
          </p:nvPr>
        </p:nvSpPr>
        <p:spPr>
          <a:xfrm>
            <a:off x="687388" y="1599874"/>
            <a:ext cx="3994151" cy="4723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Content Left"/>
          <p:cNvSpPr>
            <a:spLocks noGrp="1"/>
          </p:cNvSpPr>
          <p:nvPr>
            <p:ph sz="quarter" idx="13"/>
          </p:nvPr>
        </p:nvSpPr>
        <p:spPr>
          <a:xfrm>
            <a:off x="4913314" y="1599874"/>
            <a:ext cx="3998912" cy="4723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ource"/>
          <p:cNvSpPr>
            <a:spLocks noGrp="1"/>
          </p:cNvSpPr>
          <p:nvPr>
            <p:ph type="body" sz="quarter" idx="14" hasCustomPrompt="1"/>
          </p:nvPr>
        </p:nvSpPr>
        <p:spPr>
          <a:xfrm>
            <a:off x="687389" y="6092182"/>
            <a:ext cx="8224837" cy="230832"/>
          </a:xfrm>
        </p:spPr>
        <p:txBody>
          <a:bodyPr anchor="b" anchorCtr="0">
            <a:spAutoFit/>
          </a:bodyPr>
          <a:lstStyle>
            <a:lvl1pPr marL="0" indent="0">
              <a:buNone/>
              <a:defRPr sz="1800"/>
            </a:lvl1pPr>
          </a:lstStyle>
          <a:p>
            <a:pPr lvl="0"/>
            <a:r>
              <a:rPr lang="en-US" sz="750" i="1" dirty="0">
                <a:solidFill>
                  <a:schemeClr val="tx2"/>
                </a:solidFill>
                <a:latin typeface="+mn-lt"/>
                <a:ea typeface="ITC Franklin Gothic Std Bk Cd"/>
                <a:cs typeface="ITC Franklin Gothic Std Bk Cd"/>
              </a:rPr>
              <a:t>Source: </a:t>
            </a:r>
            <a:r>
              <a:rPr lang="en-US" sz="75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5" name="Slide Number"/>
          <p:cNvSpPr>
            <a:spLocks noGrp="1"/>
          </p:cNvSpPr>
          <p:nvPr>
            <p:ph type="sldNum" sz="quarter" idx="11"/>
          </p:nvPr>
        </p:nvSpPr>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39619607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ingle Line Title, First Level No Bullet, Source">
    <p:spTree>
      <p:nvGrpSpPr>
        <p:cNvPr id="1" name=""/>
        <p:cNvGrpSpPr/>
        <p:nvPr/>
      </p:nvGrpSpPr>
      <p:grpSpPr>
        <a:xfrm>
          <a:off x="0" y="0"/>
          <a:ext cx="0" cy="0"/>
          <a:chOff x="0" y="0"/>
          <a:chExt cx="0" cy="0"/>
        </a:xfrm>
      </p:grpSpPr>
      <p:cxnSp>
        <p:nvCxnSpPr>
          <p:cNvPr id="20" name="Rule"/>
          <p:cNvCxnSpPr/>
          <p:nvPr userDrawn="1"/>
        </p:nvCxnSpPr>
        <p:spPr>
          <a:xfrm>
            <a:off x="687390" y="966735"/>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687389" y="484012"/>
            <a:ext cx="8224837" cy="369332"/>
          </a:xfrm>
        </p:spPr>
        <p:txBody>
          <a:bodyPr/>
          <a:lstStyle>
            <a:lvl1pPr>
              <a:defRPr>
                <a:solidFill>
                  <a:schemeClr val="bg2">
                    <a:lumMod val="75000"/>
                  </a:schemeClr>
                </a:solidFill>
              </a:defRPr>
            </a:lvl1pPr>
          </a:lstStyle>
          <a:p>
            <a:r>
              <a:rPr lang="en-US" dirty="0"/>
              <a:t>Click to edit Master title style</a:t>
            </a:r>
          </a:p>
        </p:txBody>
      </p:sp>
      <p:sp>
        <p:nvSpPr>
          <p:cNvPr id="3" name="Content"/>
          <p:cNvSpPr>
            <a:spLocks noGrp="1"/>
          </p:cNvSpPr>
          <p:nvPr userDrawn="1">
            <p:ph idx="1"/>
          </p:nvPr>
        </p:nvSpPr>
        <p:spPr>
          <a:xfrm>
            <a:off x="687389" y="1079187"/>
            <a:ext cx="8224837" cy="5246813"/>
          </a:xfrm>
        </p:spPr>
        <p:txBody>
          <a:bodyPr/>
          <a:lstStyle>
            <a:lvl1pPr marL="0" indent="0">
              <a:buNone/>
              <a:defRPr>
                <a:solidFill>
                  <a:schemeClr val="tx2"/>
                </a:solidFill>
                <a:latin typeface="+mn-lt"/>
                <a:cs typeface="Franklin Gothic Book" pitchFamily="34" charset="0"/>
              </a:defRPr>
            </a:lvl1pPr>
            <a:lvl2pPr marL="172641" indent="-172641">
              <a:buFont typeface="Arial" pitchFamily="34" charset="0"/>
              <a:buChar char="•"/>
              <a:defRPr>
                <a:solidFill>
                  <a:schemeClr val="tx2"/>
                </a:solidFill>
                <a:latin typeface="+mn-lt"/>
              </a:defRPr>
            </a:lvl2pPr>
            <a:lvl3pPr marL="348854" indent="-171450">
              <a:buFont typeface="Arial" panose="020B0604020202020204" pitchFamily="34" charset="0"/>
              <a:buChar char="–"/>
              <a:defRPr>
                <a:solidFill>
                  <a:schemeClr val="tx2"/>
                </a:solidFill>
                <a:latin typeface="+mn-lt"/>
              </a:defRPr>
            </a:lvl3pPr>
            <a:lvl4pPr marL="514350" indent="-171450">
              <a:buFont typeface="Arial" panose="020B0604020202020204" pitchFamily="34" charset="0"/>
              <a:buChar char="»"/>
              <a:defRPr>
                <a:solidFill>
                  <a:schemeClr val="tx2"/>
                </a:solidFill>
                <a:latin typeface="+mn-lt"/>
              </a:defRPr>
            </a:lvl4pPr>
            <a:lvl5pPr marL="684610" indent="-171450">
              <a:buFont typeface="Arial" panose="020B0604020202020204" pitchFamily="34" charset="0"/>
              <a:buChar char="•"/>
              <a:defRPr>
                <a:solidFill>
                  <a:schemeClr val="tx2">
                    <a:lumMod val="75000"/>
                  </a:schemeClr>
                </a:solidFill>
                <a:latin typeface="+mn-lt"/>
              </a:defRPr>
            </a:lvl5pPr>
            <a:lvl6pPr marL="859631" indent="-171450">
              <a:defRPr>
                <a:solidFill>
                  <a:schemeClr val="tx2">
                    <a:lumMod val="75000"/>
                  </a:schemeClr>
                </a:solidFill>
                <a:latin typeface="+mn-lt"/>
              </a:defRPr>
            </a:lvl6pPr>
            <a:lvl7pPr marL="1031081" indent="-171450">
              <a:defRPr>
                <a:solidFill>
                  <a:schemeClr val="tx2">
                    <a:lumMod val="75000"/>
                  </a:schemeClr>
                </a:solidFill>
                <a:latin typeface="+mn-lt"/>
              </a:defRPr>
            </a:lvl7pPr>
            <a:lvl8pPr marL="1200150" indent="-171450">
              <a:defRPr>
                <a:solidFill>
                  <a:schemeClr val="tx2">
                    <a:lumMod val="75000"/>
                  </a:schemeClr>
                </a:solidFill>
                <a:latin typeface="+mn-lt"/>
              </a:defRPr>
            </a:lvl8pPr>
            <a:lvl9pPr marL="1370410" indent="-171450">
              <a:defRPr>
                <a:solidFill>
                  <a:schemeClr val="tx2">
                    <a:lumMod val="75000"/>
                  </a:schemeClr>
                </a:solidFill>
                <a:latin typeface="+mn-lt"/>
              </a:defRPr>
            </a:lvl9p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6" name="Source"/>
          <p:cNvSpPr>
            <a:spLocks noGrp="1"/>
          </p:cNvSpPr>
          <p:nvPr>
            <p:ph type="body" sz="quarter" idx="11" hasCustomPrompt="1"/>
          </p:nvPr>
        </p:nvSpPr>
        <p:spPr>
          <a:xfrm>
            <a:off x="687389" y="6095166"/>
            <a:ext cx="8224837" cy="230832"/>
          </a:xfrm>
        </p:spPr>
        <p:txBody>
          <a:bodyPr anchor="b" anchorCtr="0">
            <a:spAutoFit/>
          </a:bodyPr>
          <a:lstStyle>
            <a:lvl1pPr marL="0" indent="0">
              <a:buNone/>
              <a:defRPr sz="1800"/>
            </a:lvl1pPr>
          </a:lstStyle>
          <a:p>
            <a:pPr lvl="0"/>
            <a:r>
              <a:rPr lang="en-US" sz="750" i="1" dirty="0">
                <a:solidFill>
                  <a:schemeClr val="tx2"/>
                </a:solidFill>
                <a:latin typeface="+mn-lt"/>
                <a:ea typeface="ITC Franklin Gothic Std Bk Cd"/>
                <a:cs typeface="ITC Franklin Gothic Std Bk Cd"/>
              </a:rPr>
              <a:t>Source: </a:t>
            </a:r>
            <a:r>
              <a:rPr lang="en-US" sz="75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4" name="Slide Number"/>
          <p:cNvSpPr>
            <a:spLocks noGrp="1"/>
          </p:cNvSpPr>
          <p:nvPr userDrawn="1">
            <p:ph type="sldNum" sz="quarter" idx="10"/>
          </p:nvPr>
        </p:nvSpPr>
        <p:spPr>
          <a:xfrm>
            <a:off x="8806427" y="6666759"/>
            <a:ext cx="105798" cy="103875"/>
          </a:xfrm>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6985923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ingle Line Title, Bulleted Text, Source">
    <p:spTree>
      <p:nvGrpSpPr>
        <p:cNvPr id="1" name=""/>
        <p:cNvGrpSpPr/>
        <p:nvPr/>
      </p:nvGrpSpPr>
      <p:grpSpPr>
        <a:xfrm>
          <a:off x="0" y="0"/>
          <a:ext cx="0" cy="0"/>
          <a:chOff x="0" y="0"/>
          <a:chExt cx="0" cy="0"/>
        </a:xfrm>
      </p:grpSpPr>
      <p:cxnSp>
        <p:nvCxnSpPr>
          <p:cNvPr id="64" name="Rule"/>
          <p:cNvCxnSpPr/>
          <p:nvPr userDrawn="1"/>
        </p:nvCxnSpPr>
        <p:spPr>
          <a:xfrm>
            <a:off x="687390" y="966735"/>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687389" y="483106"/>
            <a:ext cx="8224837" cy="369332"/>
          </a:xfrm>
        </p:spPr>
        <p:txBody>
          <a:bodyPr/>
          <a:lstStyle/>
          <a:p>
            <a:r>
              <a:rPr lang="en-US" dirty="0"/>
              <a:t>Click to edit Master title style</a:t>
            </a:r>
          </a:p>
        </p:txBody>
      </p:sp>
      <p:sp>
        <p:nvSpPr>
          <p:cNvPr id="20" name="Content"/>
          <p:cNvSpPr>
            <a:spLocks noGrp="1"/>
          </p:cNvSpPr>
          <p:nvPr userDrawn="1">
            <p:ph sz="quarter" idx="11"/>
          </p:nvPr>
        </p:nvSpPr>
        <p:spPr>
          <a:xfrm>
            <a:off x="687389" y="1074695"/>
            <a:ext cx="8224837"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Source"/>
          <p:cNvSpPr>
            <a:spLocks noGrp="1"/>
          </p:cNvSpPr>
          <p:nvPr>
            <p:ph type="body" sz="quarter" idx="12" hasCustomPrompt="1"/>
          </p:nvPr>
        </p:nvSpPr>
        <p:spPr>
          <a:xfrm>
            <a:off x="687389" y="6095357"/>
            <a:ext cx="8224837" cy="230832"/>
          </a:xfrm>
        </p:spPr>
        <p:txBody>
          <a:bodyPr anchor="b" anchorCtr="0">
            <a:spAutoFit/>
          </a:bodyPr>
          <a:lstStyle>
            <a:lvl1pPr marL="0" indent="0">
              <a:buNone/>
              <a:defRPr sz="1800"/>
            </a:lvl1pPr>
          </a:lstStyle>
          <a:p>
            <a:pPr lvl="0"/>
            <a:r>
              <a:rPr lang="en-US" sz="750" i="1" dirty="0">
                <a:solidFill>
                  <a:schemeClr val="tx2"/>
                </a:solidFill>
                <a:latin typeface="+mn-lt"/>
                <a:ea typeface="ITC Franklin Gothic Std Bk Cd"/>
                <a:cs typeface="ITC Franklin Gothic Std Bk Cd"/>
              </a:rPr>
              <a:t>Source: </a:t>
            </a:r>
            <a:r>
              <a:rPr lang="en-US" sz="75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2" name="Slide Number"/>
          <p:cNvSpPr>
            <a:spLocks noGrp="1"/>
          </p:cNvSpPr>
          <p:nvPr userDrawn="1">
            <p:ph type="sldNum" sz="quarter" idx="10"/>
          </p:nvPr>
        </p:nvSpPr>
        <p:spPr/>
        <p:txBody>
          <a:bodyPr/>
          <a:lstStyle>
            <a:lvl1pPr>
              <a:defRPr>
                <a:solidFill>
                  <a:schemeClr val="bg2">
                    <a:lumMod val="75000"/>
                  </a:schemeClr>
                </a:solidFill>
              </a:defRPr>
            </a:lvl1pPr>
          </a:lstStyle>
          <a:p>
            <a:pPr algn="r"/>
            <a:fld id="{F3477EC8-074D-41C4-94AE-E9EA7CEEA348}" type="slidenum">
              <a:rPr smtClean="0">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29365241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ingle Line Title, Two Column, Source">
    <p:spTree>
      <p:nvGrpSpPr>
        <p:cNvPr id="1" name=""/>
        <p:cNvGrpSpPr/>
        <p:nvPr/>
      </p:nvGrpSpPr>
      <p:grpSpPr>
        <a:xfrm>
          <a:off x="0" y="0"/>
          <a:ext cx="0" cy="0"/>
          <a:chOff x="0" y="0"/>
          <a:chExt cx="0" cy="0"/>
        </a:xfrm>
      </p:grpSpPr>
      <p:cxnSp>
        <p:nvCxnSpPr>
          <p:cNvPr id="64" name="Rule"/>
          <p:cNvCxnSpPr/>
          <p:nvPr userDrawn="1"/>
        </p:nvCxnSpPr>
        <p:spPr>
          <a:xfrm>
            <a:off x="687390" y="966735"/>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687389" y="483106"/>
            <a:ext cx="8224837" cy="369332"/>
          </a:xfrm>
        </p:spPr>
        <p:txBody>
          <a:bodyPr/>
          <a:lstStyle/>
          <a:p>
            <a:r>
              <a:rPr lang="en-US" dirty="0"/>
              <a:t>Click to edit Master title style</a:t>
            </a:r>
          </a:p>
        </p:txBody>
      </p:sp>
      <p:sp>
        <p:nvSpPr>
          <p:cNvPr id="20" name="Content Left"/>
          <p:cNvSpPr>
            <a:spLocks noGrp="1"/>
          </p:cNvSpPr>
          <p:nvPr userDrawn="1">
            <p:ph sz="quarter" idx="11"/>
          </p:nvPr>
        </p:nvSpPr>
        <p:spPr>
          <a:xfrm>
            <a:off x="687389" y="1074695"/>
            <a:ext cx="3992563"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Content Right"/>
          <p:cNvSpPr>
            <a:spLocks noGrp="1"/>
          </p:cNvSpPr>
          <p:nvPr>
            <p:ph sz="quarter" idx="12"/>
          </p:nvPr>
        </p:nvSpPr>
        <p:spPr>
          <a:xfrm>
            <a:off x="4913313" y="1082677"/>
            <a:ext cx="3998912" cy="5243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ource"/>
          <p:cNvSpPr>
            <a:spLocks noGrp="1"/>
          </p:cNvSpPr>
          <p:nvPr>
            <p:ph type="body" sz="quarter" idx="13" hasCustomPrompt="1"/>
          </p:nvPr>
        </p:nvSpPr>
        <p:spPr>
          <a:xfrm>
            <a:off x="687389" y="6095357"/>
            <a:ext cx="8224837" cy="230832"/>
          </a:xfrm>
        </p:spPr>
        <p:txBody>
          <a:bodyPr anchor="b" anchorCtr="0">
            <a:spAutoFit/>
          </a:bodyPr>
          <a:lstStyle>
            <a:lvl1pPr marL="0" indent="0">
              <a:buNone/>
              <a:defRPr sz="1800"/>
            </a:lvl1pPr>
          </a:lstStyle>
          <a:p>
            <a:pPr lvl="0"/>
            <a:r>
              <a:rPr lang="en-US" sz="750" i="1" dirty="0">
                <a:solidFill>
                  <a:schemeClr val="tx2"/>
                </a:solidFill>
                <a:latin typeface="+mn-lt"/>
                <a:ea typeface="ITC Franklin Gothic Std Bk Cd"/>
                <a:cs typeface="ITC Franklin Gothic Std Bk Cd"/>
              </a:rPr>
              <a:t>Source: </a:t>
            </a:r>
            <a:r>
              <a:rPr lang="en-US" sz="75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2" name="Slide Number"/>
          <p:cNvSpPr>
            <a:spLocks noGrp="1"/>
          </p:cNvSpPr>
          <p:nvPr userDrawn="1">
            <p:ph type="sldNum" sz="quarter" idx="10"/>
          </p:nvPr>
        </p:nvSpPr>
        <p:spPr/>
        <p:txBody>
          <a:bodyPr/>
          <a:lstStyle/>
          <a:p>
            <a:pPr algn="r"/>
            <a:fld id="{F3477EC8-074D-41C4-94AE-E9EA7CEEA348}" type="slidenum">
              <a:rPr>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4243055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No Rule, Source">
    <p:spTree>
      <p:nvGrpSpPr>
        <p:cNvPr id="1" name=""/>
        <p:cNvGrpSpPr/>
        <p:nvPr/>
      </p:nvGrpSpPr>
      <p:grpSpPr>
        <a:xfrm>
          <a:off x="0" y="0"/>
          <a:ext cx="0" cy="0"/>
          <a:chOff x="0" y="0"/>
          <a:chExt cx="0" cy="0"/>
        </a:xfrm>
      </p:grpSpPr>
      <p:sp>
        <p:nvSpPr>
          <p:cNvPr id="3" name="Title"/>
          <p:cNvSpPr>
            <a:spLocks noGrp="1"/>
          </p:cNvSpPr>
          <p:nvPr userDrawn="1">
            <p:ph type="title"/>
          </p:nvPr>
        </p:nvSpPr>
        <p:spPr>
          <a:xfrm>
            <a:off x="687389" y="483105"/>
            <a:ext cx="8224837" cy="369332"/>
          </a:xfrm>
        </p:spPr>
        <p:txBody>
          <a:bodyPr/>
          <a:lstStyle/>
          <a:p>
            <a:r>
              <a:rPr lang="en-US" dirty="0"/>
              <a:t>Click to edit Master title style</a:t>
            </a:r>
          </a:p>
        </p:txBody>
      </p:sp>
      <p:sp>
        <p:nvSpPr>
          <p:cNvPr id="20" name="Content"/>
          <p:cNvSpPr>
            <a:spLocks noGrp="1"/>
          </p:cNvSpPr>
          <p:nvPr userDrawn="1">
            <p:ph sz="quarter" idx="11"/>
          </p:nvPr>
        </p:nvSpPr>
        <p:spPr>
          <a:xfrm>
            <a:off x="687389" y="1074695"/>
            <a:ext cx="8224837"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Source"/>
          <p:cNvSpPr>
            <a:spLocks noGrp="1"/>
          </p:cNvSpPr>
          <p:nvPr>
            <p:ph type="body" sz="quarter" idx="12" hasCustomPrompt="1"/>
          </p:nvPr>
        </p:nvSpPr>
        <p:spPr>
          <a:xfrm>
            <a:off x="687389" y="6095357"/>
            <a:ext cx="8224837" cy="230832"/>
          </a:xfrm>
        </p:spPr>
        <p:txBody>
          <a:bodyPr anchor="b" anchorCtr="0">
            <a:spAutoFit/>
          </a:bodyPr>
          <a:lstStyle>
            <a:lvl1pPr marL="0" indent="0">
              <a:buNone/>
              <a:defRPr sz="1800"/>
            </a:lvl1pPr>
          </a:lstStyle>
          <a:p>
            <a:pPr lvl="0"/>
            <a:r>
              <a:rPr lang="en-US" sz="750" i="1" dirty="0">
                <a:solidFill>
                  <a:schemeClr val="tx2"/>
                </a:solidFill>
                <a:latin typeface="+mn-lt"/>
                <a:ea typeface="ITC Franklin Gothic Std Bk Cd"/>
                <a:cs typeface="ITC Franklin Gothic Std Bk Cd"/>
              </a:rPr>
              <a:t>Source: </a:t>
            </a:r>
            <a:r>
              <a:rPr lang="en-US" sz="750" dirty="0">
                <a:solidFill>
                  <a:schemeClr val="tx2"/>
                </a:solidFill>
                <a:latin typeface="+mn-lt"/>
                <a:ea typeface="ITC Franklin Gothic Std Bk Cd"/>
                <a:cs typeface="ITC Franklin Gothic Std Bk Cd"/>
              </a:rPr>
              <a:t>Sources and permissions should be placed in a 9” wide, left aligned text box, positioned .25” above the bottom slide border, and left aligned with the slide title. Source information is in Arial, size 10 font.</a:t>
            </a:r>
            <a:endParaRPr lang="en-US" dirty="0"/>
          </a:p>
        </p:txBody>
      </p:sp>
      <p:sp>
        <p:nvSpPr>
          <p:cNvPr id="2" name="Slide Number"/>
          <p:cNvSpPr>
            <a:spLocks noGrp="1"/>
          </p:cNvSpPr>
          <p:nvPr userDrawn="1">
            <p:ph type="sldNum" sz="quarter" idx="10"/>
          </p:nvPr>
        </p:nvSpPr>
        <p:spPr/>
        <p:txBody>
          <a:bodyPr/>
          <a:lstStyle/>
          <a:p>
            <a:pPr algn="r"/>
            <a:fld id="{F3477EC8-074D-41C4-94AE-E9EA7CEEA348}" type="slidenum">
              <a:rPr>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23031367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References">
    <p:spTree>
      <p:nvGrpSpPr>
        <p:cNvPr id="1" name=""/>
        <p:cNvGrpSpPr/>
        <p:nvPr/>
      </p:nvGrpSpPr>
      <p:grpSpPr>
        <a:xfrm>
          <a:off x="0" y="0"/>
          <a:ext cx="0" cy="0"/>
          <a:chOff x="0" y="0"/>
          <a:chExt cx="0" cy="0"/>
        </a:xfrm>
      </p:grpSpPr>
      <p:sp>
        <p:nvSpPr>
          <p:cNvPr id="5" name="Title 4"/>
          <p:cNvSpPr>
            <a:spLocks noGrp="1"/>
          </p:cNvSpPr>
          <p:nvPr>
            <p:ph type="title"/>
          </p:nvPr>
        </p:nvSpPr>
        <p:spPr>
          <a:xfrm>
            <a:off x="687389" y="480270"/>
            <a:ext cx="8224837" cy="369332"/>
          </a:xfrm>
        </p:spPr>
        <p:txBody>
          <a:bodyPr/>
          <a:lstStyle/>
          <a:p>
            <a:r>
              <a:rPr lang="en-US" dirty="0"/>
              <a:t>Click to edit Master title style</a:t>
            </a:r>
          </a:p>
        </p:txBody>
      </p:sp>
      <p:sp>
        <p:nvSpPr>
          <p:cNvPr id="3" name="Content Placeholder 2"/>
          <p:cNvSpPr>
            <a:spLocks noGrp="1"/>
          </p:cNvSpPr>
          <p:nvPr>
            <p:ph idx="1"/>
          </p:nvPr>
        </p:nvSpPr>
        <p:spPr bwMode="gray">
          <a:xfrm>
            <a:off x="687389" y="1087573"/>
            <a:ext cx="8224836" cy="5234678"/>
          </a:xfrm>
          <a:prstGeom prst="rect">
            <a:avLst/>
          </a:prstGeom>
        </p:spPr>
        <p:txBody>
          <a:bodyPr/>
          <a:lstStyle>
            <a:lvl1pPr marL="342900" indent="-342900">
              <a:buNone/>
              <a:defRPr sz="1350">
                <a:solidFill>
                  <a:schemeClr val="tx2"/>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dirty="0"/>
              <a:t>Click to edit Master text</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D4D4D4">
                    <a:lumMod val="75000"/>
                  </a:srgbClr>
                </a:solidFill>
              </a:rPr>
              <a:pPr algn="r"/>
              <a:t>‹#›</a:t>
            </a:fld>
            <a:endParaRPr dirty="0">
              <a:solidFill>
                <a:srgbClr val="D4D4D4">
                  <a:lumMod val="75000"/>
                </a:srgbClr>
              </a:solidFill>
            </a:endParaRPr>
          </a:p>
        </p:txBody>
      </p:sp>
      <p:cxnSp>
        <p:nvCxnSpPr>
          <p:cNvPr id="22" name="Straight Connector 21"/>
          <p:cNvCxnSpPr/>
          <p:nvPr userDrawn="1"/>
        </p:nvCxnSpPr>
        <p:spPr>
          <a:xfrm>
            <a:off x="687390" y="966735"/>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8819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822961" y="6459786"/>
            <a:ext cx="1854203" cy="365125"/>
          </a:xfrm>
          <a:prstGeom prst="rect">
            <a:avLst/>
          </a:prstGeom>
        </p:spPr>
        <p:txBody>
          <a:bodyPr/>
          <a:lstStyle/>
          <a:p>
            <a:endParaRPr lang="en-US" dirty="0">
              <a:solidFill>
                <a:srgbClr val="000000"/>
              </a:solidFill>
            </a:endParaRPr>
          </a:p>
        </p:txBody>
      </p:sp>
      <p:sp>
        <p:nvSpPr>
          <p:cNvPr id="8" name="Footer Placeholder 7"/>
          <p:cNvSpPr>
            <a:spLocks noGrp="1"/>
          </p:cNvSpPr>
          <p:nvPr>
            <p:ph type="ftr" sz="quarter" idx="11"/>
          </p:nvPr>
        </p:nvSpPr>
        <p:spPr>
          <a:xfrm>
            <a:off x="2764639" y="6459786"/>
            <a:ext cx="3617103" cy="365125"/>
          </a:xfrm>
          <a:prstGeom prst="rect">
            <a:avLst/>
          </a:prstGeom>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556C903B-A9A8-9643-9413-B88BA9C2F039}" type="slidenum">
              <a:rPr>
                <a:solidFill>
                  <a:srgbClr val="D4D4D4">
                    <a:lumMod val="75000"/>
                  </a:srgbClr>
                </a:solidFill>
              </a:rPr>
              <a:pPr/>
              <a:t>‹#›</a:t>
            </a:fld>
            <a:endParaRPr dirty="0">
              <a:solidFill>
                <a:srgbClr val="D4D4D4">
                  <a:lumMod val="75000"/>
                </a:srgbClr>
              </a:solidFill>
            </a:endParaRPr>
          </a:p>
        </p:txBody>
      </p:sp>
    </p:spTree>
    <p:extLst>
      <p:ext uri="{BB962C8B-B14F-4D97-AF65-F5344CB8AC3E}">
        <p14:creationId xmlns:p14="http://schemas.microsoft.com/office/powerpoint/2010/main" val="716176928"/>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9" y="2055815"/>
            <a:ext cx="8224837" cy="3732737"/>
          </a:xfrm>
        </p:spPr>
        <p:txBody>
          <a:bodyPr/>
          <a:lstStyle>
            <a:lvl1pPr marL="0" indent="0">
              <a:buNone/>
              <a:defRPr>
                <a:solidFill>
                  <a:schemeClr val="tx2">
                    <a:lumMod val="75000"/>
                  </a:schemeClr>
                </a:solidFill>
                <a:latin typeface="+mn-lt"/>
                <a:cs typeface="Franklin Gothic Book" pitchFamily="34" charset="0"/>
              </a:defRPr>
            </a:lvl1pPr>
            <a:lvl2pPr marL="172641" indent="-172641">
              <a:buFont typeface="Arial" pitchFamily="34" charset="0"/>
              <a:buChar char="•"/>
              <a:defRPr>
                <a:solidFill>
                  <a:schemeClr val="tx2">
                    <a:lumMod val="75000"/>
                  </a:schemeClr>
                </a:solidFill>
                <a:latin typeface="+mn-lt"/>
              </a:defRPr>
            </a:lvl2pPr>
            <a:lvl3pPr marL="348854" indent="-171450">
              <a:defRPr>
                <a:solidFill>
                  <a:schemeClr val="tx2">
                    <a:lumMod val="75000"/>
                  </a:schemeClr>
                </a:solidFill>
                <a:latin typeface="+mn-lt"/>
              </a:defRPr>
            </a:lvl3pPr>
            <a:lvl4pPr marL="514350" indent="-171450">
              <a:defRPr>
                <a:solidFill>
                  <a:schemeClr val="tx2">
                    <a:lumMod val="75000"/>
                  </a:schemeClr>
                </a:solidFill>
                <a:latin typeface="+mn-lt"/>
              </a:defRPr>
            </a:lvl4pPr>
            <a:lvl5pPr marL="684610" indent="-171450">
              <a:defRPr>
                <a:solidFill>
                  <a:schemeClr val="tx2">
                    <a:lumMod val="75000"/>
                  </a:schemeClr>
                </a:solidFill>
                <a:latin typeface="+mn-lt"/>
              </a:defRPr>
            </a:lvl5pPr>
            <a:lvl6pPr marL="859631" indent="-171450">
              <a:defRPr>
                <a:solidFill>
                  <a:schemeClr val="tx2">
                    <a:lumMod val="75000"/>
                  </a:schemeClr>
                </a:solidFill>
                <a:latin typeface="+mn-lt"/>
              </a:defRPr>
            </a:lvl6pPr>
            <a:lvl7pPr marL="1031081" indent="-171450">
              <a:defRPr>
                <a:solidFill>
                  <a:schemeClr val="tx2">
                    <a:lumMod val="75000"/>
                  </a:schemeClr>
                </a:solidFill>
                <a:latin typeface="+mn-lt"/>
              </a:defRPr>
            </a:lvl7pPr>
            <a:lvl8pPr marL="1200150" indent="-171450">
              <a:defRPr>
                <a:solidFill>
                  <a:schemeClr val="tx2">
                    <a:lumMod val="75000"/>
                  </a:schemeClr>
                </a:solidFill>
                <a:latin typeface="+mn-lt"/>
              </a:defRPr>
            </a:lvl8pPr>
            <a:lvl9pPr marL="1370410" indent="-171450">
              <a:defRPr>
                <a:solidFill>
                  <a:schemeClr val="tx2">
                    <a:lumMod val="75000"/>
                  </a:schemeClr>
                </a:solidFill>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Slide Number Placeholder 3"/>
          <p:cNvSpPr>
            <a:spLocks noGrp="1"/>
          </p:cNvSpPr>
          <p:nvPr>
            <p:ph type="sldNum" sz="quarter" idx="10"/>
          </p:nvPr>
        </p:nvSpPr>
        <p:spPr bwMode="gray">
          <a:xfrm>
            <a:off x="8755131" y="6557330"/>
            <a:ext cx="105798" cy="103875"/>
          </a:xfrm>
        </p:spPr>
        <p:txBody>
          <a:bodyPr wrap="none" anchor="b" anchorCtr="0"/>
          <a:lstStyle/>
          <a:p>
            <a:fld id="{4DBB3109-6B36-4C42-ABE5-993D6B0A452A}" type="slidenum">
              <a:rPr>
                <a:solidFill>
                  <a:srgbClr val="D4D4D4">
                    <a:lumMod val="75000"/>
                  </a:srgbClr>
                </a:solidFill>
              </a:rPr>
              <a:pPr/>
              <a:t>‹#›</a:t>
            </a:fld>
            <a:endParaRPr dirty="0">
              <a:solidFill>
                <a:srgbClr val="D4D4D4">
                  <a:lumMod val="75000"/>
                </a:srgbClr>
              </a:solidFill>
            </a:endParaRPr>
          </a:p>
        </p:txBody>
      </p:sp>
    </p:spTree>
    <p:extLst>
      <p:ext uri="{BB962C8B-B14F-4D97-AF65-F5344CB8AC3E}">
        <p14:creationId xmlns:p14="http://schemas.microsoft.com/office/powerpoint/2010/main" val="19551875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endParaRPr lang="en-US" dirty="0">
              <a:solidFill>
                <a:srgbClr val="000000"/>
              </a:solidFill>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A2C485E7-E96C-ED40-A789-019AD283CB0B}" type="slidenum">
              <a:rPr>
                <a:solidFill>
                  <a:srgbClr val="D4D4D4">
                    <a:lumMod val="75000"/>
                  </a:srgbClr>
                </a:solidFill>
              </a:rPr>
              <a:pPr/>
              <a:t>‹#›</a:t>
            </a:fld>
            <a:endParaRPr dirty="0">
              <a:solidFill>
                <a:srgbClr val="D4D4D4">
                  <a:lumMod val="75000"/>
                </a:srgbClr>
              </a:solidFill>
            </a:endParaRPr>
          </a:p>
        </p:txBody>
      </p:sp>
    </p:spTree>
    <p:extLst>
      <p:ext uri="{BB962C8B-B14F-4D97-AF65-F5344CB8AC3E}">
        <p14:creationId xmlns:p14="http://schemas.microsoft.com/office/powerpoint/2010/main" val="7278995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22785" y="747424"/>
            <a:ext cx="8905460" cy="5096787"/>
          </a:xfrm>
        </p:spPr>
        <p:txBody>
          <a:bodyPr/>
          <a:lstStyle/>
          <a:p>
            <a:r>
              <a:rPr lang="en-US" dirty="0"/>
              <a:t>Click icon to add SmartArt graphic</a:t>
            </a:r>
          </a:p>
        </p:txBody>
      </p:sp>
      <p:sp>
        <p:nvSpPr>
          <p:cNvPr id="2" name="Slide Number Placeholder 1"/>
          <p:cNvSpPr>
            <a:spLocks noGrp="1"/>
          </p:cNvSpPr>
          <p:nvPr>
            <p:ph type="sldNum" sz="quarter" idx="11"/>
          </p:nvPr>
        </p:nvSpPr>
        <p:spPr/>
        <p:txBody>
          <a:bodyPr/>
          <a:lstStyle/>
          <a:p>
            <a:pPr algn="r"/>
            <a:fld id="{F3477EC8-074D-41C4-94AE-E9EA7CEEA348}" type="slidenum">
              <a:rPr>
                <a:solidFill>
                  <a:srgbClr val="D4D4D4">
                    <a:lumMod val="75000"/>
                  </a:srgbClr>
                </a:solidFill>
              </a:rPr>
              <a:pPr algn="r"/>
              <a:t>‹#›</a:t>
            </a:fld>
            <a:endParaRPr dirty="0">
              <a:solidFill>
                <a:srgbClr val="D4D4D4">
                  <a:lumMod val="75000"/>
                </a:srgbClr>
              </a:solidFill>
            </a:endParaRPr>
          </a:p>
        </p:txBody>
      </p:sp>
      <p:sp>
        <p:nvSpPr>
          <p:cNvPr id="3" name="Title 2"/>
          <p:cNvSpPr>
            <a:spLocks noGrp="1"/>
          </p:cNvSpPr>
          <p:nvPr>
            <p:ph type="title"/>
          </p:nvPr>
        </p:nvSpPr>
        <p:spPr>
          <a:xfrm>
            <a:off x="122387" y="314394"/>
            <a:ext cx="8906256" cy="361468"/>
          </a:xfrm>
        </p:spPr>
        <p:txBody>
          <a:bodyPr>
            <a:normAutofit/>
          </a:bodyPr>
          <a:lstStyle>
            <a:lvl1pPr algn="ctr">
              <a:defRPr sz="1650" b="1"/>
            </a:lvl1pPr>
          </a:lstStyle>
          <a:p>
            <a:r>
              <a:rPr lang="en-US"/>
              <a:t>Click to edit Master title style</a:t>
            </a:r>
            <a:endParaRPr lang="en-US" dirty="0"/>
          </a:p>
        </p:txBody>
      </p:sp>
    </p:spTree>
    <p:extLst>
      <p:ext uri="{BB962C8B-B14F-4D97-AF65-F5344CB8AC3E}">
        <p14:creationId xmlns:p14="http://schemas.microsoft.com/office/powerpoint/2010/main" val="88923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cxnSp>
        <p:nvCxnSpPr>
          <p:cNvPr id="66" name="Rule"/>
          <p:cNvCxnSpPr/>
          <p:nvPr userDrawn="1"/>
        </p:nvCxnSpPr>
        <p:spPr>
          <a:xfrm>
            <a:off x="687388" y="1487424"/>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p:nvPr>
        </p:nvSpPr>
        <p:spPr/>
        <p:txBody>
          <a:bodyPr/>
          <a:lstStyle/>
          <a:p>
            <a:r>
              <a:rPr lang="en-US" dirty="0"/>
              <a:t>Click to edit Master title style</a:t>
            </a:r>
          </a:p>
        </p:txBody>
      </p:sp>
      <p:sp>
        <p:nvSpPr>
          <p:cNvPr id="40" name="Content Right"/>
          <p:cNvSpPr>
            <a:spLocks noGrp="1"/>
          </p:cNvSpPr>
          <p:nvPr>
            <p:ph sz="quarter" idx="12"/>
          </p:nvPr>
        </p:nvSpPr>
        <p:spPr>
          <a:xfrm>
            <a:off x="687387" y="1599874"/>
            <a:ext cx="3994151" cy="4723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 name="Content Left"/>
          <p:cNvSpPr>
            <a:spLocks noGrp="1"/>
          </p:cNvSpPr>
          <p:nvPr>
            <p:ph sz="quarter" idx="13"/>
          </p:nvPr>
        </p:nvSpPr>
        <p:spPr>
          <a:xfrm>
            <a:off x="4913314" y="1599874"/>
            <a:ext cx="3998912" cy="47231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cNvSpPr>
            <a:spLocks noGrp="1"/>
          </p:cNvSpPr>
          <p:nvPr>
            <p:ph type="sldNum" sz="quarter" idx="11"/>
          </p:nvPr>
        </p:nvSpPr>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041849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ngle Line Title, First Level No Bullet">
    <p:spTree>
      <p:nvGrpSpPr>
        <p:cNvPr id="1" name=""/>
        <p:cNvGrpSpPr/>
        <p:nvPr/>
      </p:nvGrpSpPr>
      <p:grpSpPr>
        <a:xfrm>
          <a:off x="0" y="0"/>
          <a:ext cx="0" cy="0"/>
          <a:chOff x="0" y="0"/>
          <a:chExt cx="0" cy="0"/>
        </a:xfrm>
      </p:grpSpPr>
      <p:cxnSp>
        <p:nvCxnSpPr>
          <p:cNvPr id="20" name="Rule"/>
          <p:cNvCxnSpPr/>
          <p:nvPr userDrawn="1"/>
        </p:nvCxnSpPr>
        <p:spPr>
          <a:xfrm>
            <a:off x="687389" y="966735"/>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title"/>
          </p:nvPr>
        </p:nvSpPr>
        <p:spPr>
          <a:xfrm>
            <a:off x="687388" y="365759"/>
            <a:ext cx="8224837" cy="487584"/>
          </a:xfrm>
        </p:spPr>
        <p:txBody>
          <a:bodyPr/>
          <a:lstStyle>
            <a:lvl1pPr>
              <a:defRPr>
                <a:solidFill>
                  <a:schemeClr val="bg2">
                    <a:lumMod val="75000"/>
                  </a:schemeClr>
                </a:solidFill>
              </a:defRPr>
            </a:lvl1pPr>
          </a:lstStyle>
          <a:p>
            <a:r>
              <a:rPr lang="en-US" dirty="0"/>
              <a:t>Click to edit Master title style</a:t>
            </a:r>
          </a:p>
        </p:txBody>
      </p:sp>
      <p:sp>
        <p:nvSpPr>
          <p:cNvPr id="3" name="Content"/>
          <p:cNvSpPr>
            <a:spLocks noGrp="1"/>
          </p:cNvSpPr>
          <p:nvPr userDrawn="1">
            <p:ph idx="1"/>
          </p:nvPr>
        </p:nvSpPr>
        <p:spPr>
          <a:xfrm>
            <a:off x="687388" y="1079185"/>
            <a:ext cx="8224837" cy="5246813"/>
          </a:xfrm>
        </p:spPr>
        <p:txBody>
          <a:bodyPr/>
          <a:lstStyle>
            <a:lvl1pPr marL="0" indent="0">
              <a:buNone/>
              <a:defRPr>
                <a:solidFill>
                  <a:schemeClr val="tx2"/>
                </a:solidFill>
                <a:latin typeface="+mn-lt"/>
                <a:cs typeface="Franklin Gothic Book" pitchFamily="34" charset="0"/>
              </a:defRPr>
            </a:lvl1pPr>
            <a:lvl2pPr marL="230188" indent="-230188">
              <a:buFont typeface="Arial" pitchFamily="34" charset="0"/>
              <a:buChar char="•"/>
              <a:defRPr>
                <a:solidFill>
                  <a:schemeClr val="tx2"/>
                </a:solidFill>
                <a:latin typeface="+mn-lt"/>
              </a:defRPr>
            </a:lvl2pPr>
            <a:lvl3pPr marL="465138" indent="-228600">
              <a:buFont typeface="Arial" panose="020B0604020202020204" pitchFamily="34" charset="0"/>
              <a:buChar char="–"/>
              <a:defRPr>
                <a:solidFill>
                  <a:schemeClr val="tx2"/>
                </a:solidFill>
                <a:latin typeface="+mn-lt"/>
              </a:defRPr>
            </a:lvl3pPr>
            <a:lvl4pPr marL="685800" indent="-228600">
              <a:buFont typeface="Arial" panose="020B0604020202020204" pitchFamily="34" charset="0"/>
              <a:buChar char="»"/>
              <a:defRPr>
                <a:solidFill>
                  <a:schemeClr val="tx2"/>
                </a:solidFill>
                <a:latin typeface="+mn-lt"/>
              </a:defRPr>
            </a:lvl4pPr>
            <a:lvl5pPr marL="912813" indent="-228600">
              <a:buFont typeface="Arial" panose="020B0604020202020204" pitchFamily="34" charset="0"/>
              <a:buChar char="•"/>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Second level</a:t>
            </a:r>
          </a:p>
          <a:p>
            <a:pPr lvl="2"/>
            <a:r>
              <a:rPr lang="en-US" dirty="0"/>
              <a:t>Third level</a:t>
            </a:r>
          </a:p>
          <a:p>
            <a:pPr lvl="3"/>
            <a:r>
              <a:rPr lang="en-US" dirty="0"/>
              <a:t>Fourth level</a:t>
            </a:r>
          </a:p>
        </p:txBody>
      </p:sp>
      <p:sp>
        <p:nvSpPr>
          <p:cNvPr id="4" name="Slide Number"/>
          <p:cNvSpPr>
            <a:spLocks noGrp="1"/>
          </p:cNvSpPr>
          <p:nvPr userDrawn="1">
            <p:ph type="sldNum" sz="quarter" idx="10"/>
          </p:nvPr>
        </p:nvSpPr>
        <p:spPr>
          <a:xfrm>
            <a:off x="8771161" y="6666757"/>
            <a:ext cx="141064" cy="138499"/>
          </a:xfrm>
        </p:spPr>
        <p:txBody>
          <a:bodyPr/>
          <a:lstStyle>
            <a:lvl1pPr>
              <a:defRPr>
                <a:solidFill>
                  <a:schemeClr val="bg2">
                    <a:lumMod val="75000"/>
                  </a:schemeClr>
                </a:solidFill>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91635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ngle Line Title, Bulleted Text">
    <p:spTree>
      <p:nvGrpSpPr>
        <p:cNvPr id="1" name=""/>
        <p:cNvGrpSpPr/>
        <p:nvPr/>
      </p:nvGrpSpPr>
      <p:grpSpPr>
        <a:xfrm>
          <a:off x="0" y="0"/>
          <a:ext cx="0" cy="0"/>
          <a:chOff x="0" y="0"/>
          <a:chExt cx="0" cy="0"/>
        </a:xfrm>
      </p:grpSpPr>
      <p:cxnSp>
        <p:nvCxnSpPr>
          <p:cNvPr id="64" name="Rule"/>
          <p:cNvCxnSpPr/>
          <p:nvPr userDrawn="1"/>
        </p:nvCxnSpPr>
        <p:spPr>
          <a:xfrm>
            <a:off x="687389" y="966735"/>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687388" y="365759"/>
            <a:ext cx="8224837" cy="486677"/>
          </a:xfrm>
        </p:spPr>
        <p:txBody>
          <a:bodyPr/>
          <a:lstStyle/>
          <a:p>
            <a:r>
              <a:rPr lang="en-US" dirty="0"/>
              <a:t>Click to edit Master title style</a:t>
            </a:r>
          </a:p>
        </p:txBody>
      </p:sp>
      <p:sp>
        <p:nvSpPr>
          <p:cNvPr id="20" name="Content"/>
          <p:cNvSpPr>
            <a:spLocks noGrp="1"/>
          </p:cNvSpPr>
          <p:nvPr userDrawn="1">
            <p:ph sz="quarter" idx="11"/>
          </p:nvPr>
        </p:nvSpPr>
        <p:spPr>
          <a:xfrm>
            <a:off x="687388" y="1074693"/>
            <a:ext cx="8224837"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Slide Number"/>
          <p:cNvSpPr>
            <a:spLocks noGrp="1"/>
          </p:cNvSpPr>
          <p:nvPr userDrawn="1">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910883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ngle Line Title, Two Column">
    <p:spTree>
      <p:nvGrpSpPr>
        <p:cNvPr id="1" name=""/>
        <p:cNvGrpSpPr/>
        <p:nvPr/>
      </p:nvGrpSpPr>
      <p:grpSpPr>
        <a:xfrm>
          <a:off x="0" y="0"/>
          <a:ext cx="0" cy="0"/>
          <a:chOff x="0" y="0"/>
          <a:chExt cx="0" cy="0"/>
        </a:xfrm>
      </p:grpSpPr>
      <p:cxnSp>
        <p:nvCxnSpPr>
          <p:cNvPr id="64" name="Rule"/>
          <p:cNvCxnSpPr/>
          <p:nvPr userDrawn="1"/>
        </p:nvCxnSpPr>
        <p:spPr>
          <a:xfrm>
            <a:off x="687389" y="966735"/>
            <a:ext cx="8456612"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tle"/>
          <p:cNvSpPr>
            <a:spLocks noGrp="1"/>
          </p:cNvSpPr>
          <p:nvPr userDrawn="1">
            <p:ph type="title"/>
          </p:nvPr>
        </p:nvSpPr>
        <p:spPr>
          <a:xfrm>
            <a:off x="687388" y="365759"/>
            <a:ext cx="8224837" cy="486677"/>
          </a:xfrm>
        </p:spPr>
        <p:txBody>
          <a:bodyPr/>
          <a:lstStyle/>
          <a:p>
            <a:r>
              <a:rPr lang="en-US" dirty="0"/>
              <a:t>Click to edit Master title style</a:t>
            </a:r>
          </a:p>
        </p:txBody>
      </p:sp>
      <p:sp>
        <p:nvSpPr>
          <p:cNvPr id="20" name="Content Left"/>
          <p:cNvSpPr>
            <a:spLocks noGrp="1"/>
          </p:cNvSpPr>
          <p:nvPr userDrawn="1">
            <p:ph sz="quarter" idx="11"/>
          </p:nvPr>
        </p:nvSpPr>
        <p:spPr>
          <a:xfrm>
            <a:off x="687388" y="1074693"/>
            <a:ext cx="3992563" cy="525149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Content Right"/>
          <p:cNvSpPr>
            <a:spLocks noGrp="1"/>
          </p:cNvSpPr>
          <p:nvPr>
            <p:ph sz="quarter" idx="12"/>
          </p:nvPr>
        </p:nvSpPr>
        <p:spPr>
          <a:xfrm>
            <a:off x="4913313" y="1082675"/>
            <a:ext cx="3998912" cy="5243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cNvSpPr>
            <a:spLocks noGrp="1"/>
          </p:cNvSpPr>
          <p:nvPr userDrawn="1">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1509947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image" Target="../media/image3.jpeg"/><Relationship Id="rId2" Type="http://schemas.openxmlformats.org/officeDocument/2006/relationships/slideLayout" Target="../slideLayouts/slideLayout5.xml"/><Relationship Id="rId16" Type="http://schemas.openxmlformats.org/officeDocument/2006/relationships/theme" Target="../theme/theme3.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5.xml"/><Relationship Id="rId1"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image" Target="../media/image3.jpe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theme" Target="../theme/theme6.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40.xml"/><Relationship Id="rId1" Type="http://schemas.openxmlformats.org/officeDocument/2006/relationships/slideLayout" Target="../slideLayouts/slideLayout39.xml"/><Relationship Id="rId4" Type="http://schemas.openxmlformats.org/officeDocument/2006/relationships/image" Target="../media/image2.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3" Type="http://schemas.openxmlformats.org/officeDocument/2006/relationships/slideLayout" Target="../slideLayouts/slideLayout43.xml"/><Relationship Id="rId21" Type="http://schemas.openxmlformats.org/officeDocument/2006/relationships/image" Target="../media/image3.jpeg"/><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theme" Target="../theme/theme8.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051" name="Title"/>
          <p:cNvSpPr>
            <a:spLocks noGrp="1"/>
          </p:cNvSpPr>
          <p:nvPr>
            <p:ph type="title"/>
          </p:nvPr>
        </p:nvSpPr>
        <p:spPr bwMode="gray">
          <a:xfrm>
            <a:off x="683811" y="1151931"/>
            <a:ext cx="8228417" cy="153888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a:t>Click to edit Master title style</a:t>
            </a:r>
            <a:endParaRPr lang="en-US" dirty="0"/>
          </a:p>
        </p:txBody>
      </p:sp>
      <p:sp>
        <p:nvSpPr>
          <p:cNvPr id="2052" name="Text"/>
          <p:cNvSpPr>
            <a:spLocks noGrp="1"/>
          </p:cNvSpPr>
          <p:nvPr>
            <p:ph type="body" idx="1"/>
          </p:nvPr>
        </p:nvSpPr>
        <p:spPr bwMode="gray">
          <a:xfrm>
            <a:off x="683893" y="2935823"/>
            <a:ext cx="8228331" cy="1646605"/>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3" name="Footer Placeholder 2"/>
          <p:cNvSpPr>
            <a:spLocks noGrp="1"/>
          </p:cNvSpPr>
          <p:nvPr>
            <p:ph type="ftr" sz="quarter" idx="3"/>
          </p:nvPr>
        </p:nvSpPr>
        <p:spPr bwMode="gray">
          <a:xfrm>
            <a:off x="5328340" y="6567844"/>
            <a:ext cx="3583885" cy="123111"/>
          </a:xfrm>
          <a:prstGeom prst="rect">
            <a:avLst/>
          </a:prstGeom>
        </p:spPr>
        <p:txBody>
          <a:bodyPr vert="horz" lIns="0" tIns="0" rIns="0" bIns="0" rtlCol="0" anchor="ctr">
            <a:spAutoFit/>
          </a:bodyPr>
          <a:lstStyle>
            <a:lvl1pPr algn="r">
              <a:defRPr sz="800">
                <a:solidFill>
                  <a:schemeClr val="bg1"/>
                </a:solidFill>
                <a:latin typeface="Arial Narrow" pitchFamily="34" charset="0"/>
              </a:defRPr>
            </a:lvl1pPr>
          </a:lstStyle>
          <a:p>
            <a:endParaRPr lang="en-US" dirty="0"/>
          </a:p>
        </p:txBody>
      </p:sp>
      <p:cxnSp>
        <p:nvCxnSpPr>
          <p:cNvPr id="6" name="Straight Connector 5"/>
          <p:cNvCxnSpPr/>
          <p:nvPr userDrawn="1"/>
        </p:nvCxnSpPr>
        <p:spPr>
          <a:xfrm>
            <a:off x="683812" y="4309872"/>
            <a:ext cx="8460188"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316" r:id="rId1"/>
  </p:sldLayoutIdLst>
  <p:hf hdr="0" ftr="0" dt="0"/>
  <p:txStyles>
    <p:title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p:titleStyle>
    <p:bodyStyle>
      <a:lvl1pPr indent="0" algn="l" rtl="0" eaLnBrk="1" fontAlgn="base" hangingPunct="1">
        <a:spcBef>
          <a:spcPts val="600"/>
        </a:spcBef>
        <a:spcAft>
          <a:spcPct val="0"/>
        </a:spcAft>
        <a:defRPr sz="3200" kern="1200">
          <a:solidFill>
            <a:schemeClr val="bg2">
              <a:lumMod val="75000"/>
            </a:schemeClr>
          </a:solidFill>
          <a:latin typeface="+mn-lt"/>
          <a:ea typeface="+mn-ea"/>
          <a:cs typeface="Arial" pitchFamily="34" charset="0"/>
        </a:defRPr>
      </a:lvl1pPr>
      <a:lvl2pPr marL="0" indent="0" algn="l" rtl="0" eaLnBrk="1" fontAlgn="base" hangingPunct="1">
        <a:spcBef>
          <a:spcPts val="600"/>
        </a:spcBef>
        <a:spcAft>
          <a:spcPct val="0"/>
        </a:spcAft>
        <a:defRPr sz="2400" kern="1200">
          <a:solidFill>
            <a:schemeClr val="bg1"/>
          </a:solidFill>
          <a:latin typeface="+mn-lt"/>
          <a:ea typeface="+mn-ea"/>
          <a:cs typeface="Arial" pitchFamily="34" charset="0"/>
        </a:defRPr>
      </a:lvl2pPr>
      <a:lvl3pPr marL="0" indent="0" algn="l" rtl="0" eaLnBrk="1" fontAlgn="base" hangingPunct="1">
        <a:spcBef>
          <a:spcPts val="600"/>
        </a:spcBef>
        <a:spcAft>
          <a:spcPct val="0"/>
        </a:spcAft>
        <a:defRPr sz="2000" kern="1200">
          <a:solidFill>
            <a:schemeClr val="bg1"/>
          </a:solidFill>
          <a:latin typeface="+mn-lt"/>
          <a:ea typeface="+mn-ea"/>
          <a:cs typeface="Arial" pitchFamily="34" charset="0"/>
        </a:defRPr>
      </a:lvl3pPr>
      <a:lvl4pPr marL="0" indent="0" algn="l" rtl="0" eaLnBrk="1" fontAlgn="base" hangingPunct="1">
        <a:spcBef>
          <a:spcPts val="600"/>
        </a:spcBef>
        <a:spcAft>
          <a:spcPct val="0"/>
        </a:spcAft>
        <a:defRPr sz="1600" kern="1200">
          <a:solidFill>
            <a:schemeClr val="bg1"/>
          </a:solidFill>
          <a:latin typeface="+mn-lt"/>
          <a:ea typeface="+mn-ea"/>
          <a:cs typeface="+mn-cs"/>
        </a:defRPr>
      </a:lvl4pPr>
      <a:lvl5pPr marL="2057400" indent="-228600" algn="l" rtl="0" eaLnBrk="1" fontAlgn="base" hangingPunct="1">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87388" y="3612543"/>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a:t>Click to edit Master title style</a:t>
            </a:r>
          </a:p>
        </p:txBody>
      </p:sp>
      <p:sp>
        <p:nvSpPr>
          <p:cNvPr id="4" name="Text Placeholder 3"/>
          <p:cNvSpPr>
            <a:spLocks noGrp="1"/>
          </p:cNvSpPr>
          <p:nvPr>
            <p:ph type="body" idx="1"/>
          </p:nvPr>
        </p:nvSpPr>
        <p:spPr>
          <a:xfrm>
            <a:off x="687388" y="4616569"/>
            <a:ext cx="8229600" cy="1063752"/>
          </a:xfrm>
          <a:prstGeom prst="rect">
            <a:avLst/>
          </a:prstGeom>
        </p:spPr>
        <p:txBody>
          <a:bodyPr vert="horz" lIns="0" tIns="0" rIns="0" bIns="0" rtlCol="0">
            <a:no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564931730"/>
      </p:ext>
    </p:extLst>
  </p:cSld>
  <p:clrMap bg1="lt1" tx1="dk1" bg2="lt2" tx2="dk2" accent1="accent1" accent2="accent2" accent3="accent3" accent4="accent4" accent5="accent5" accent6="accent6" hlink="hlink" folHlink="folHlink"/>
  <p:sldLayoutIdLst>
    <p:sldLayoutId id="2147484323" r:id="rId1"/>
    <p:sldLayoutId id="2147484338" r:id="rId2"/>
  </p:sldLayoutIdLst>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0" indent="0" algn="l" defTabSz="914400" rtl="0" eaLnBrk="1" latinLnBrk="0" hangingPunct="1">
        <a:spcBef>
          <a:spcPct val="20000"/>
        </a:spcBef>
        <a:buFont typeface="Arial" pitchFamily="34" charset="0"/>
        <a:buNone/>
        <a:defRPr lang="en-US" sz="3200" kern="1200" smtClean="0">
          <a:solidFill>
            <a:schemeClr val="bg2">
              <a:lumMod val="75000"/>
            </a:schemeClr>
          </a:solidFill>
          <a:latin typeface="+mn-lt"/>
          <a:ea typeface="ＭＳ Ｐゴシック" charset="0"/>
          <a:cs typeface="+mn-cs"/>
        </a:defRPr>
      </a:lvl1pPr>
      <a:lvl2pPr marL="2857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9" name="AIR Identifier"/>
          <p:cNvSpPr txBox="1"/>
          <p:nvPr userDrawn="1"/>
        </p:nvSpPr>
        <p:spPr>
          <a:xfrm>
            <a:off x="228600" y="6675975"/>
            <a:ext cx="4121321" cy="138499"/>
          </a:xfrm>
          <a:prstGeom prst="rect">
            <a:avLst/>
          </a:prstGeom>
          <a:noFill/>
        </p:spPr>
        <p:txBody>
          <a:bodyPr wrap="none" lIns="0" tIns="0" rIns="0" bIns="0" rtlCol="0">
            <a:spAutoFit/>
          </a:bodyPr>
          <a:lstStyle/>
          <a:p>
            <a:r>
              <a:rPr lang="en-US" sz="900" cap="small" baseline="0" dirty="0">
                <a:solidFill>
                  <a:schemeClr val="bg2">
                    <a:lumMod val="75000"/>
                  </a:schemeClr>
                </a:solidFill>
                <a:latin typeface="Garamond" panose="02020404030301010803" pitchFamily="18" charset="0"/>
              </a:rPr>
              <a:t>i3 Intensive Intervention in Mathematics at American Institutes for Research</a:t>
            </a:r>
          </a:p>
        </p:txBody>
      </p:sp>
      <p:sp>
        <p:nvSpPr>
          <p:cNvPr id="5123" name="Title"/>
          <p:cNvSpPr>
            <a:spLocks noGrp="1"/>
          </p:cNvSpPr>
          <p:nvPr>
            <p:ph type="title"/>
          </p:nvPr>
        </p:nvSpPr>
        <p:spPr bwMode="gray">
          <a:xfrm>
            <a:off x="687388" y="882532"/>
            <a:ext cx="8224837" cy="49244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dirty="0"/>
              <a:t>Click to edit Master title style</a:t>
            </a:r>
          </a:p>
        </p:txBody>
      </p:sp>
      <p:sp>
        <p:nvSpPr>
          <p:cNvPr id="5124" name="Text"/>
          <p:cNvSpPr>
            <a:spLocks noGrp="1"/>
          </p:cNvSpPr>
          <p:nvPr>
            <p:ph type="body" idx="1"/>
          </p:nvPr>
        </p:nvSpPr>
        <p:spPr bwMode="gray">
          <a:xfrm>
            <a:off x="687388" y="1611466"/>
            <a:ext cx="8224837" cy="4722687"/>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Slide Number"/>
          <p:cNvSpPr>
            <a:spLocks noGrp="1"/>
          </p:cNvSpPr>
          <p:nvPr>
            <p:ph type="sldNum" sz="quarter" idx="4"/>
          </p:nvPr>
        </p:nvSpPr>
        <p:spPr bwMode="gray">
          <a:xfrm>
            <a:off x="8771161" y="6675975"/>
            <a:ext cx="141064" cy="138499"/>
          </a:xfrm>
          <a:prstGeom prst="rect">
            <a:avLst/>
          </a:prstGeom>
          <a:noFill/>
        </p:spPr>
        <p:txBody>
          <a:bodyPr wrap="none" lIns="0" tIns="0" rIns="0" bIns="0">
            <a:spAutoFit/>
          </a:bodyPr>
          <a:lstStyle>
            <a:lvl1pPr>
              <a:defRPr lang="en-US" sz="900" smtClean="0">
                <a:solidFill>
                  <a:schemeClr val="bg2">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4299" r:id="rId1"/>
    <p:sldLayoutId id="2147484298" r:id="rId2"/>
    <p:sldLayoutId id="2147484318" r:id="rId3"/>
    <p:sldLayoutId id="2147484329" r:id="rId4"/>
    <p:sldLayoutId id="2147484327" r:id="rId5"/>
    <p:sldLayoutId id="2147484328" r:id="rId6"/>
    <p:sldLayoutId id="2147484326" r:id="rId7"/>
    <p:sldLayoutId id="2147484330" r:id="rId8"/>
    <p:sldLayoutId id="2147484331" r:id="rId9"/>
    <p:sldLayoutId id="2147484332" r:id="rId10"/>
    <p:sldLayoutId id="2147484333" r:id="rId11"/>
    <p:sldLayoutId id="2147484334" r:id="rId12"/>
    <p:sldLayoutId id="2147484335" r:id="rId13"/>
    <p:sldLayoutId id="2147484336" r:id="rId14"/>
    <p:sldLayoutId id="2147484337" r:id="rId15"/>
  </p:sldLayoutIdLst>
  <p:hf hdr="0" ftr="0" dt="0"/>
  <p:txStyles>
    <p:titleStyle>
      <a:lvl1pPr algn="l" rtl="0" eaLnBrk="0" fontAlgn="base" hangingPunct="0">
        <a:spcBef>
          <a:spcPct val="0"/>
        </a:spcBef>
        <a:spcAft>
          <a:spcPct val="0"/>
        </a:spcAft>
        <a:defRPr lang="en-US" sz="3200" b="0" kern="1200" dirty="0">
          <a:solidFill>
            <a:schemeClr val="bg2">
              <a:lumMod val="7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28600" indent="-228600" algn="l" rtl="0" eaLnBrk="0" fontAlgn="base" hangingPunct="0">
        <a:spcBef>
          <a:spcPts val="600"/>
        </a:spcBef>
        <a:spcAft>
          <a:spcPts val="0"/>
        </a:spcAft>
        <a:buClr>
          <a:schemeClr val="bg2">
            <a:lumMod val="75000"/>
          </a:schemeClr>
        </a:buClr>
        <a:buFont typeface="Arial" panose="020B0604020202020204" pitchFamily="34" charset="0"/>
        <a:buChar char="•"/>
        <a:defRPr sz="2400" kern="1200">
          <a:solidFill>
            <a:schemeClr val="tx2"/>
          </a:solidFill>
          <a:latin typeface="+mn-lt"/>
          <a:ea typeface="Arial" pitchFamily="34" charset="0"/>
          <a:cs typeface="Arial" pitchFamily="34" charset="0"/>
        </a:defRPr>
      </a:lvl1pPr>
      <a:lvl2pPr marL="457200" indent="-228600" algn="l" rtl="0" eaLnBrk="0" fontAlgn="base" hangingPunct="0">
        <a:spcBef>
          <a:spcPts val="600"/>
        </a:spcBef>
        <a:spcAft>
          <a:spcPts val="0"/>
        </a:spcAft>
        <a:buClr>
          <a:schemeClr val="bg2">
            <a:lumMod val="75000"/>
          </a:schemeClr>
        </a:buClr>
        <a:buFont typeface="Arial" pitchFamily="34" charset="0"/>
        <a:buChar char="–"/>
        <a:defRPr sz="1800" kern="1200">
          <a:solidFill>
            <a:schemeClr val="tx2"/>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2">
            <a:lumMod val="75000"/>
          </a:schemeClr>
        </a:buClr>
        <a:buFont typeface="Arial" panose="020B0604020202020204" pitchFamily="34" charset="0"/>
        <a:buChar char="»"/>
        <a:defRPr sz="1600" kern="1200">
          <a:solidFill>
            <a:schemeClr val="tx2"/>
          </a:solidFill>
          <a:latin typeface="+mn-lt"/>
          <a:ea typeface="Arial" pitchFamily="34" charset="0"/>
          <a:cs typeface="Arial" pitchFamily="34" charset="0"/>
        </a:defRPr>
      </a:lvl3pPr>
      <a:lvl4pPr marL="914400" indent="-228600" algn="l" rtl="0" eaLnBrk="0" fontAlgn="base" hangingPunct="0">
        <a:spcBef>
          <a:spcPts val="600"/>
        </a:spcBef>
        <a:spcAft>
          <a:spcPts val="0"/>
        </a:spcAft>
        <a:buClr>
          <a:schemeClr val="bg2">
            <a:lumMod val="75000"/>
          </a:schemeClr>
        </a:buClr>
        <a:buSzPct val="100000"/>
        <a:buFont typeface="Arial" panose="020B0604020202020204" pitchFamily="34" charset="0"/>
        <a:buChar char="•"/>
        <a:defRPr sz="1400" kern="1200">
          <a:solidFill>
            <a:schemeClr val="tx2"/>
          </a:solidFill>
          <a:latin typeface="+mn-lt"/>
          <a:ea typeface="Arial" pitchFamily="34" charset="0"/>
          <a:cs typeface="Arial" pitchFamily="34" charset="0"/>
        </a:defRPr>
      </a:lvl4pPr>
      <a:lvl5pPr marL="1143000" indent="-228600" algn="l" rtl="0" eaLnBrk="0" fontAlgn="base" hangingPunct="0">
        <a:spcBef>
          <a:spcPts val="600"/>
        </a:spcBef>
        <a:spcAft>
          <a:spcPts val="0"/>
        </a:spcAft>
        <a:buClr>
          <a:schemeClr val="bg2">
            <a:lumMod val="75000"/>
          </a:schemeClr>
        </a:buClr>
        <a:buFont typeface="Arial" pitchFamily="34" charset="0"/>
        <a:buChar char="•"/>
        <a:defRPr sz="1400" kern="1200" baseline="0">
          <a:solidFill>
            <a:schemeClr val="tx2"/>
          </a:solidFill>
          <a:latin typeface="+mn-lt"/>
          <a:ea typeface="Arial" pitchFamily="34" charset="0"/>
          <a:cs typeface="Arial" pitchFamily="34" charset="0"/>
        </a:defRPr>
      </a:lvl5pPr>
      <a:lvl6pPr marL="13716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6pPr>
      <a:lvl7pPr marL="16002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7pPr>
      <a:lvl8pPr marL="1828800" indent="-228600" algn="l" defTabSz="914400" rtl="0" eaLnBrk="1" latinLnBrk="0" hangingPunct="1">
        <a:spcBef>
          <a:spcPts val="60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8pPr>
      <a:lvl9pPr marL="2057400" indent="-228600" algn="l" defTabSz="914400" rtl="0" eaLnBrk="1" latinLnBrk="0" hangingPunct="1">
        <a:spcBef>
          <a:spcPts val="600"/>
        </a:spcBef>
        <a:spcAft>
          <a:spcPts val="0"/>
        </a:spcAft>
        <a:buClr>
          <a:schemeClr val="bg2">
            <a:lumMod val="75000"/>
          </a:schemeClr>
        </a:buClr>
        <a:buFont typeface="Arial"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Placeholder 2"/>
          <p:cNvSpPr>
            <a:spLocks noGrp="1"/>
          </p:cNvSpPr>
          <p:nvPr>
            <p:ph type="title"/>
          </p:nvPr>
        </p:nvSpPr>
        <p:spPr>
          <a:xfrm>
            <a:off x="687387" y="2054304"/>
            <a:ext cx="8229600" cy="307777"/>
          </a:xfrm>
          <a:prstGeom prst="rect">
            <a:avLst/>
          </a:prstGeom>
        </p:spPr>
        <p:txBody>
          <a:bodyPr vert="horz" lIns="0" tIns="0" rIns="0" bIns="0" rtlCol="0" anchor="t" anchorCtr="0">
            <a:spAutoFit/>
          </a:bodyPr>
          <a:lstStyle/>
          <a:p>
            <a:r>
              <a:rPr lang="en-US" dirty="0"/>
              <a:t>Click to edit Master title style</a:t>
            </a:r>
          </a:p>
        </p:txBody>
      </p:sp>
      <p:sp>
        <p:nvSpPr>
          <p:cNvPr id="2" name="Text Placeholder 1"/>
          <p:cNvSpPr>
            <a:spLocks noGrp="1"/>
          </p:cNvSpPr>
          <p:nvPr>
            <p:ph type="body" idx="1"/>
          </p:nvPr>
        </p:nvSpPr>
        <p:spPr bwMode="gray">
          <a:xfrm>
            <a:off x="687387" y="2362081"/>
            <a:ext cx="8224837" cy="3164076"/>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1"/>
          <p:cNvSpPr>
            <a:spLocks noGrp="1"/>
          </p:cNvSpPr>
          <p:nvPr>
            <p:ph type="sldNum" sz="quarter" idx="4"/>
          </p:nvPr>
        </p:nvSpPr>
        <p:spPr bwMode="gray">
          <a:xfrm>
            <a:off x="8755130" y="6110288"/>
            <a:ext cx="157094" cy="153888"/>
          </a:xfrm>
          <a:prstGeom prst="rect">
            <a:avLst/>
          </a:prstGeom>
          <a:noFill/>
        </p:spPr>
        <p:txBody>
          <a:bodyPr wrap="none" lIns="0" tIns="0" rIns="0" bIns="0">
            <a:spAutoFit/>
          </a:bodyPr>
          <a:lstStyle>
            <a:lvl1pPr>
              <a:defRPr lang="en-US" sz="1000" smtClean="0">
                <a:solidFill>
                  <a:schemeClr val="tx2">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4302" r:id="rId1"/>
  </p:sldLayoutIdLst>
  <p:hf hdr="0" ftr="0" dt="0"/>
  <p:txStyles>
    <p:titleStyle>
      <a:lvl1pPr algn="l" rtl="0" eaLnBrk="0" fontAlgn="base" hangingPunct="0">
        <a:spcBef>
          <a:spcPct val="0"/>
        </a:spcBef>
        <a:spcAft>
          <a:spcPct val="0"/>
        </a:spcAft>
        <a:defRPr sz="2000" kern="1200">
          <a:solidFill>
            <a:schemeClr val="bg1"/>
          </a:solidFill>
          <a:latin typeface="+mj-lt"/>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Placeholder 2"/>
          <p:cNvSpPr>
            <a:spLocks noGrp="1"/>
          </p:cNvSpPr>
          <p:nvPr>
            <p:ph type="title"/>
          </p:nvPr>
        </p:nvSpPr>
        <p:spPr>
          <a:xfrm>
            <a:off x="687387" y="2054306"/>
            <a:ext cx="8229600" cy="230832"/>
          </a:xfrm>
          <a:prstGeom prst="rect">
            <a:avLst/>
          </a:prstGeom>
        </p:spPr>
        <p:txBody>
          <a:bodyPr vert="horz" lIns="0" tIns="0" rIns="0" bIns="0" rtlCol="0" anchor="t" anchorCtr="0">
            <a:spAutoFit/>
          </a:bodyPr>
          <a:lstStyle/>
          <a:p>
            <a:r>
              <a:rPr lang="en-US"/>
              <a:t>Click to edit Master title style</a:t>
            </a:r>
            <a:endParaRPr lang="en-US" dirty="0"/>
          </a:p>
        </p:txBody>
      </p:sp>
      <p:sp>
        <p:nvSpPr>
          <p:cNvPr id="2" name="Text Placeholder 1"/>
          <p:cNvSpPr>
            <a:spLocks noGrp="1"/>
          </p:cNvSpPr>
          <p:nvPr>
            <p:ph type="body" idx="1"/>
          </p:nvPr>
        </p:nvSpPr>
        <p:spPr bwMode="gray">
          <a:xfrm>
            <a:off x="687388" y="2362081"/>
            <a:ext cx="8224837" cy="316407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1"/>
          <p:cNvSpPr>
            <a:spLocks noGrp="1"/>
          </p:cNvSpPr>
          <p:nvPr>
            <p:ph type="sldNum" sz="quarter" idx="4"/>
          </p:nvPr>
        </p:nvSpPr>
        <p:spPr bwMode="gray">
          <a:xfrm>
            <a:off x="8795206" y="6110288"/>
            <a:ext cx="117019" cy="115416"/>
          </a:xfrm>
          <a:prstGeom prst="rect">
            <a:avLst/>
          </a:prstGeom>
          <a:noFill/>
        </p:spPr>
        <p:txBody>
          <a:bodyPr wrap="none" lIns="0" tIns="0" rIns="0" bIns="0">
            <a:spAutoFit/>
          </a:bodyPr>
          <a:lstStyle>
            <a:lvl1pPr>
              <a:defRPr lang="en-US" sz="750" smtClean="0">
                <a:solidFill>
                  <a:schemeClr val="tx2">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47063822"/>
      </p:ext>
    </p:extLst>
  </p:cSld>
  <p:clrMap bg1="lt1" tx1="dk1" bg2="lt2" tx2="dk2" accent1="accent1" accent2="accent2" accent3="accent3" accent4="accent4" accent5="accent5" accent6="accent6" hlink="hlink" folHlink="folHlink"/>
  <p:sldLayoutIdLst>
    <p:sldLayoutId id="2147484340" r:id="rId1"/>
  </p:sldLayoutIdLst>
  <p:hf hdr="0" ftr="0" dt="0"/>
  <p:txStyles>
    <p:titleStyle>
      <a:lvl1pPr algn="l" rtl="0" eaLnBrk="1" fontAlgn="base" hangingPunct="1">
        <a:spcBef>
          <a:spcPct val="0"/>
        </a:spcBef>
        <a:spcAft>
          <a:spcPct val="0"/>
        </a:spcAft>
        <a:defRPr sz="1500" kern="1200">
          <a:solidFill>
            <a:schemeClr val="bg1"/>
          </a:solidFill>
          <a:latin typeface="+mj-lt"/>
          <a:ea typeface="ＭＳ Ｐゴシック" charset="-128"/>
          <a:cs typeface="ＭＳ Ｐゴシック" charset="-128"/>
        </a:defRPr>
      </a:lvl1pPr>
      <a:lvl2pPr algn="l" rtl="0" eaLnBrk="1" fontAlgn="base" hangingPunct="1">
        <a:spcBef>
          <a:spcPct val="0"/>
        </a:spcBef>
        <a:spcAft>
          <a:spcPct val="0"/>
        </a:spcAft>
        <a:defRPr sz="2400">
          <a:solidFill>
            <a:schemeClr val="bg1"/>
          </a:solidFill>
          <a:latin typeface="Franklin Gothic Demi" pitchFamily="34" charset="0"/>
          <a:ea typeface="ＭＳ Ｐゴシック" charset="-128"/>
          <a:cs typeface="ＭＳ Ｐゴシック" charset="-128"/>
        </a:defRPr>
      </a:lvl2pPr>
      <a:lvl3pPr algn="l" rtl="0" eaLnBrk="1" fontAlgn="base" hangingPunct="1">
        <a:spcBef>
          <a:spcPct val="0"/>
        </a:spcBef>
        <a:spcAft>
          <a:spcPct val="0"/>
        </a:spcAft>
        <a:defRPr sz="2400">
          <a:solidFill>
            <a:schemeClr val="bg1"/>
          </a:solidFill>
          <a:latin typeface="Franklin Gothic Demi" pitchFamily="34" charset="0"/>
          <a:ea typeface="ＭＳ Ｐゴシック" charset="-128"/>
          <a:cs typeface="ＭＳ Ｐゴシック" charset="-128"/>
        </a:defRPr>
      </a:lvl3pPr>
      <a:lvl4pPr algn="l" rtl="0" eaLnBrk="1" fontAlgn="base" hangingPunct="1">
        <a:spcBef>
          <a:spcPct val="0"/>
        </a:spcBef>
        <a:spcAft>
          <a:spcPct val="0"/>
        </a:spcAft>
        <a:defRPr sz="2400">
          <a:solidFill>
            <a:schemeClr val="bg1"/>
          </a:solidFill>
          <a:latin typeface="Franklin Gothic Demi" pitchFamily="34" charset="0"/>
          <a:ea typeface="ＭＳ Ｐゴシック" charset="-128"/>
          <a:cs typeface="ＭＳ Ｐゴシック" charset="-128"/>
        </a:defRPr>
      </a:lvl4pPr>
      <a:lvl5pPr algn="l" rtl="0" eaLnBrk="1" fontAlgn="base" hangingPunct="1">
        <a:spcBef>
          <a:spcPct val="0"/>
        </a:spcBef>
        <a:spcAft>
          <a:spcPct val="0"/>
        </a:spcAft>
        <a:defRPr sz="2400">
          <a:solidFill>
            <a:schemeClr val="bg1"/>
          </a:solidFill>
          <a:latin typeface="Franklin Gothic Demi" pitchFamily="34" charset="0"/>
          <a:ea typeface="ＭＳ Ｐゴシック" charset="-128"/>
          <a:cs typeface="ＭＳ Ｐゴシック" charset="-128"/>
        </a:defRPr>
      </a:lvl5pPr>
      <a:lvl6pPr marL="342900" algn="l" rtl="0" eaLnBrk="1" fontAlgn="base" hangingPunct="1">
        <a:spcBef>
          <a:spcPct val="0"/>
        </a:spcBef>
        <a:spcAft>
          <a:spcPct val="0"/>
        </a:spcAft>
        <a:defRPr sz="3000" b="1">
          <a:solidFill>
            <a:schemeClr val="bg1"/>
          </a:solidFill>
          <a:latin typeface="FranklinGothic" pitchFamily="-48" charset="0"/>
        </a:defRPr>
      </a:lvl6pPr>
      <a:lvl7pPr marL="685800" algn="l" rtl="0" eaLnBrk="1" fontAlgn="base" hangingPunct="1">
        <a:spcBef>
          <a:spcPct val="0"/>
        </a:spcBef>
        <a:spcAft>
          <a:spcPct val="0"/>
        </a:spcAft>
        <a:defRPr sz="3000" b="1">
          <a:solidFill>
            <a:schemeClr val="bg1"/>
          </a:solidFill>
          <a:latin typeface="FranklinGothic" pitchFamily="-48" charset="0"/>
        </a:defRPr>
      </a:lvl7pPr>
      <a:lvl8pPr marL="1028700" algn="l" rtl="0" eaLnBrk="1" fontAlgn="base" hangingPunct="1">
        <a:spcBef>
          <a:spcPct val="0"/>
        </a:spcBef>
        <a:spcAft>
          <a:spcPct val="0"/>
        </a:spcAft>
        <a:defRPr sz="3000" b="1">
          <a:solidFill>
            <a:schemeClr val="bg1"/>
          </a:solidFill>
          <a:latin typeface="FranklinGothic" pitchFamily="-48" charset="0"/>
        </a:defRPr>
      </a:lvl8pPr>
      <a:lvl9pPr marL="1371600" algn="l" rtl="0" eaLnBrk="1" fontAlgn="base" hangingPunct="1">
        <a:spcBef>
          <a:spcPct val="0"/>
        </a:spcBef>
        <a:spcAft>
          <a:spcPct val="0"/>
        </a:spcAft>
        <a:defRPr sz="3000" b="1">
          <a:solidFill>
            <a:schemeClr val="bg1"/>
          </a:solidFill>
          <a:latin typeface="FranklinGothic" pitchFamily="-48" charset="0"/>
        </a:defRPr>
      </a:lvl9pPr>
    </p:titleStyle>
    <p:bodyStyle>
      <a:lvl1pPr marL="0" indent="0" algn="l" rtl="0" eaLnBrk="1" fontAlgn="base" hangingPunct="1">
        <a:spcBef>
          <a:spcPts val="0"/>
        </a:spcBef>
        <a:spcAft>
          <a:spcPts val="0"/>
        </a:spcAft>
        <a:buClr>
          <a:schemeClr val="tx2"/>
        </a:buClr>
        <a:buFont typeface="Arial" pitchFamily="34" charset="0"/>
        <a:buNone/>
        <a:defRPr sz="1500" kern="1200">
          <a:solidFill>
            <a:schemeClr val="bg1"/>
          </a:solidFill>
          <a:latin typeface="+mn-lt"/>
          <a:ea typeface="Arial" pitchFamily="34" charset="0"/>
          <a:cs typeface="Arial" pitchFamily="34" charset="0"/>
        </a:defRPr>
      </a:lvl1pPr>
      <a:lvl2pPr marL="0" indent="0" algn="l" rtl="0" eaLnBrk="1" fontAlgn="base" hangingPunct="1">
        <a:spcBef>
          <a:spcPts val="0"/>
        </a:spcBef>
        <a:spcAft>
          <a:spcPts val="0"/>
        </a:spcAft>
        <a:buClr>
          <a:schemeClr val="tx2"/>
        </a:buClr>
        <a:buFont typeface="Arial" pitchFamily="34" charset="0"/>
        <a:buNone/>
        <a:defRPr sz="1500" kern="1200">
          <a:solidFill>
            <a:schemeClr val="bg1"/>
          </a:solidFill>
          <a:latin typeface="+mn-lt"/>
          <a:ea typeface="Arial" pitchFamily="34" charset="0"/>
          <a:cs typeface="Arial" pitchFamily="34" charset="0"/>
        </a:defRPr>
      </a:lvl2pPr>
      <a:lvl3pPr marL="0" indent="0" algn="l" rtl="0" eaLnBrk="1" fontAlgn="base" hangingPunct="1">
        <a:spcBef>
          <a:spcPts val="0"/>
        </a:spcBef>
        <a:spcAft>
          <a:spcPts val="0"/>
        </a:spcAft>
        <a:buClr>
          <a:schemeClr val="tx2"/>
        </a:buClr>
        <a:buFont typeface="Arial" pitchFamily="34" charset="0"/>
        <a:buNone/>
        <a:defRPr sz="1500" kern="1200">
          <a:solidFill>
            <a:schemeClr val="bg1"/>
          </a:solidFill>
          <a:latin typeface="+mn-lt"/>
          <a:ea typeface="Arial" pitchFamily="34" charset="0"/>
          <a:cs typeface="Arial" pitchFamily="34" charset="0"/>
        </a:defRPr>
      </a:lvl3pPr>
      <a:lvl4pPr marL="0" indent="0" algn="l" rtl="0" eaLnBrk="1" fontAlgn="base" hangingPunct="1">
        <a:spcBef>
          <a:spcPts val="0"/>
        </a:spcBef>
        <a:spcAft>
          <a:spcPts val="0"/>
        </a:spcAft>
        <a:buClr>
          <a:schemeClr val="tx2"/>
        </a:buClr>
        <a:buFont typeface="Arial" pitchFamily="34" charset="0"/>
        <a:buNone/>
        <a:defRPr sz="1500" kern="1200">
          <a:solidFill>
            <a:schemeClr val="bg1"/>
          </a:solidFill>
          <a:latin typeface="+mn-lt"/>
          <a:ea typeface="Arial" pitchFamily="34" charset="0"/>
          <a:cs typeface="Arial" pitchFamily="34" charset="0"/>
        </a:defRPr>
      </a:lvl4pPr>
      <a:lvl5pPr marL="0" indent="0" algn="l" rtl="0" eaLnBrk="1" fontAlgn="base" hangingPunct="1">
        <a:spcBef>
          <a:spcPts val="0"/>
        </a:spcBef>
        <a:spcAft>
          <a:spcPts val="0"/>
        </a:spcAft>
        <a:buClr>
          <a:srgbClr val="78A22F"/>
        </a:buClr>
        <a:buFont typeface="Arial" pitchFamily="34" charset="0"/>
        <a:buNone/>
        <a:defRPr sz="1500" kern="1200">
          <a:solidFill>
            <a:schemeClr val="bg1"/>
          </a:solidFill>
          <a:latin typeface="+mn-lt"/>
          <a:ea typeface="Arial" pitchFamily="34" charset="0"/>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9" name="AIR Identifier"/>
          <p:cNvSpPr txBox="1"/>
          <p:nvPr/>
        </p:nvSpPr>
        <p:spPr>
          <a:xfrm>
            <a:off x="228601" y="6675977"/>
            <a:ext cx="3119444" cy="103875"/>
          </a:xfrm>
          <a:prstGeom prst="rect">
            <a:avLst/>
          </a:prstGeom>
          <a:noFill/>
        </p:spPr>
        <p:txBody>
          <a:bodyPr wrap="none" lIns="0" tIns="0" rIns="0" bIns="0" rtlCol="0">
            <a:spAutoFit/>
          </a:bodyPr>
          <a:lstStyle/>
          <a:p>
            <a:r>
              <a:rPr lang="en-US" sz="675" cap="small" baseline="0" dirty="0">
                <a:solidFill>
                  <a:schemeClr val="bg2">
                    <a:lumMod val="75000"/>
                  </a:schemeClr>
                </a:solidFill>
                <a:latin typeface="Garamond" panose="02020404030301010803" pitchFamily="18" charset="0"/>
              </a:rPr>
              <a:t>i3 Intensive Intervention in Mathematics at American Institutes for Research</a:t>
            </a:r>
          </a:p>
        </p:txBody>
      </p:sp>
      <p:sp>
        <p:nvSpPr>
          <p:cNvPr id="5123" name="Title"/>
          <p:cNvSpPr>
            <a:spLocks noGrp="1"/>
          </p:cNvSpPr>
          <p:nvPr>
            <p:ph type="title"/>
          </p:nvPr>
        </p:nvSpPr>
        <p:spPr bwMode="gray">
          <a:xfrm>
            <a:off x="687389" y="1005645"/>
            <a:ext cx="8224837" cy="369332"/>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a:t>Click to edit Master title style</a:t>
            </a:r>
            <a:endParaRPr lang="en-US" dirty="0"/>
          </a:p>
        </p:txBody>
      </p:sp>
      <p:sp>
        <p:nvSpPr>
          <p:cNvPr id="5124" name="Text"/>
          <p:cNvSpPr>
            <a:spLocks noGrp="1"/>
          </p:cNvSpPr>
          <p:nvPr>
            <p:ph type="body" idx="1"/>
          </p:nvPr>
        </p:nvSpPr>
        <p:spPr bwMode="gray">
          <a:xfrm>
            <a:off x="687389" y="1611466"/>
            <a:ext cx="8224837" cy="4722687"/>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Slide Number"/>
          <p:cNvSpPr>
            <a:spLocks noGrp="1"/>
          </p:cNvSpPr>
          <p:nvPr>
            <p:ph type="sldNum" sz="quarter" idx="4"/>
          </p:nvPr>
        </p:nvSpPr>
        <p:spPr bwMode="gray">
          <a:xfrm>
            <a:off x="8806427" y="6675977"/>
            <a:ext cx="105798" cy="103875"/>
          </a:xfrm>
          <a:prstGeom prst="rect">
            <a:avLst/>
          </a:prstGeom>
          <a:noFill/>
        </p:spPr>
        <p:txBody>
          <a:bodyPr wrap="none" lIns="0" tIns="0" rIns="0" bIns="0">
            <a:spAutoFit/>
          </a:bodyPr>
          <a:lstStyle>
            <a:lvl1pPr>
              <a:defRPr lang="en-US" sz="675" smtClean="0">
                <a:solidFill>
                  <a:schemeClr val="bg2">
                    <a:lumMod val="75000"/>
                  </a:schemeClr>
                </a:solidFill>
                <a:latin typeface="+mn-lt"/>
                <a:ea typeface="ＭＳ Ｐゴシック" charset="-128"/>
                <a:cs typeface="+mn-cs"/>
              </a:defRPr>
            </a:lvl1pPr>
          </a:lstStyle>
          <a:p>
            <a:fld id="{3C235FB0-A6B8-5146-94DA-A726C203F0B8}" type="slidenum">
              <a:rPr lang="en-US" smtClean="0"/>
              <a:t>‹#›</a:t>
            </a:fld>
            <a:endParaRPr lang="en-US" dirty="0"/>
          </a:p>
        </p:txBody>
      </p:sp>
    </p:spTree>
    <p:extLst>
      <p:ext uri="{BB962C8B-B14F-4D97-AF65-F5344CB8AC3E}">
        <p14:creationId xmlns:p14="http://schemas.microsoft.com/office/powerpoint/2010/main" val="385160906"/>
      </p:ext>
    </p:extLst>
  </p:cSld>
  <p:clrMap bg1="lt1" tx1="dk1" bg2="lt2" tx2="dk2" accent1="accent1" accent2="accent2" accent3="accent3" accent4="accent4" accent5="accent5" accent6="accent6" hlink="hlink" folHlink="folHlink"/>
  <p:sldLayoutIdLst>
    <p:sldLayoutId id="2147484342" r:id="rId1"/>
    <p:sldLayoutId id="2147484343" r:id="rId2"/>
    <p:sldLayoutId id="2147484344" r:id="rId3"/>
    <p:sldLayoutId id="2147484345" r:id="rId4"/>
    <p:sldLayoutId id="2147484346" r:id="rId5"/>
    <p:sldLayoutId id="2147484347" r:id="rId6"/>
    <p:sldLayoutId id="2147484348" r:id="rId7"/>
    <p:sldLayoutId id="2147484349" r:id="rId8"/>
    <p:sldLayoutId id="2147484350" r:id="rId9"/>
    <p:sldLayoutId id="2147484351" r:id="rId10"/>
    <p:sldLayoutId id="2147484352" r:id="rId11"/>
    <p:sldLayoutId id="2147484353" r:id="rId12"/>
    <p:sldLayoutId id="2147484354" r:id="rId13"/>
    <p:sldLayoutId id="2147484355" r:id="rId14"/>
    <p:sldLayoutId id="2147484356" r:id="rId15"/>
    <p:sldLayoutId id="2147484357" r:id="rId16"/>
    <p:sldLayoutId id="2147484358" r:id="rId17"/>
    <p:sldLayoutId id="2147484359" r:id="rId18"/>
  </p:sldLayoutIdLst>
  <p:hf hdr="0" ftr="0" dt="0"/>
  <p:txStyles>
    <p:titleStyle>
      <a:lvl1pPr algn="l" rtl="0" eaLnBrk="1" fontAlgn="base" hangingPunct="1">
        <a:spcBef>
          <a:spcPct val="0"/>
        </a:spcBef>
        <a:spcAft>
          <a:spcPct val="0"/>
        </a:spcAft>
        <a:defRPr lang="en-US" sz="2400" b="0" kern="1200" dirty="0">
          <a:solidFill>
            <a:schemeClr val="bg2">
              <a:lumMod val="75000"/>
            </a:schemeClr>
          </a:solidFill>
          <a:latin typeface="+mj-lt"/>
          <a:ea typeface="ＭＳ Ｐゴシック" charset="0"/>
          <a:cs typeface="Arial Narrow" pitchFamily="34" charset="0"/>
        </a:defRPr>
      </a:lvl1pPr>
      <a:lvl2pPr algn="l" rtl="0" eaLnBrk="1" fontAlgn="base" hangingPunct="1">
        <a:spcBef>
          <a:spcPct val="0"/>
        </a:spcBef>
        <a:spcAft>
          <a:spcPct val="0"/>
        </a:spcAft>
        <a:defRPr sz="2400">
          <a:solidFill>
            <a:srgbClr val="0F1419"/>
          </a:solidFill>
          <a:latin typeface="Franklin Gothic Demi" pitchFamily="34" charset="0"/>
          <a:ea typeface="ＭＳ Ｐゴシック" charset="0"/>
          <a:cs typeface="Franklin Gothic Demi" pitchFamily="34" charset="0"/>
        </a:defRPr>
      </a:lvl2pPr>
      <a:lvl3pPr algn="l" rtl="0" eaLnBrk="1" fontAlgn="base" hangingPunct="1">
        <a:spcBef>
          <a:spcPct val="0"/>
        </a:spcBef>
        <a:spcAft>
          <a:spcPct val="0"/>
        </a:spcAft>
        <a:defRPr sz="2400">
          <a:solidFill>
            <a:srgbClr val="0F1419"/>
          </a:solidFill>
          <a:latin typeface="Franklin Gothic Demi" pitchFamily="34" charset="0"/>
          <a:ea typeface="ＭＳ Ｐゴシック" charset="0"/>
          <a:cs typeface="Franklin Gothic Demi" pitchFamily="34" charset="0"/>
        </a:defRPr>
      </a:lvl3pPr>
      <a:lvl4pPr algn="l" rtl="0" eaLnBrk="1" fontAlgn="base" hangingPunct="1">
        <a:spcBef>
          <a:spcPct val="0"/>
        </a:spcBef>
        <a:spcAft>
          <a:spcPct val="0"/>
        </a:spcAft>
        <a:defRPr sz="2400">
          <a:solidFill>
            <a:srgbClr val="0F1419"/>
          </a:solidFill>
          <a:latin typeface="Franklin Gothic Demi" pitchFamily="34" charset="0"/>
          <a:ea typeface="ＭＳ Ｐゴシック" charset="0"/>
          <a:cs typeface="Franklin Gothic Demi" pitchFamily="34" charset="0"/>
        </a:defRPr>
      </a:lvl4pPr>
      <a:lvl5pPr algn="l" rtl="0" eaLnBrk="1" fontAlgn="base" hangingPunct="1">
        <a:spcBef>
          <a:spcPct val="0"/>
        </a:spcBef>
        <a:spcAft>
          <a:spcPct val="0"/>
        </a:spcAft>
        <a:defRPr sz="2400">
          <a:solidFill>
            <a:srgbClr val="0F1419"/>
          </a:solidFill>
          <a:latin typeface="Franklin Gothic Demi" pitchFamily="34" charset="0"/>
          <a:ea typeface="ＭＳ Ｐゴシック" charset="0"/>
          <a:cs typeface="Franklin Gothic Demi" pitchFamily="34" charset="0"/>
        </a:defRPr>
      </a:lvl5pPr>
      <a:lvl6pPr marL="342900" algn="l" rtl="0" eaLnBrk="1" fontAlgn="base" hangingPunct="1">
        <a:spcBef>
          <a:spcPct val="0"/>
        </a:spcBef>
        <a:spcAft>
          <a:spcPct val="0"/>
        </a:spcAft>
        <a:defRPr sz="3000" b="1">
          <a:solidFill>
            <a:schemeClr val="bg1"/>
          </a:solidFill>
          <a:latin typeface="FranklinGothic" pitchFamily="-48" charset="0"/>
        </a:defRPr>
      </a:lvl6pPr>
      <a:lvl7pPr marL="685800" algn="l" rtl="0" eaLnBrk="1" fontAlgn="base" hangingPunct="1">
        <a:spcBef>
          <a:spcPct val="0"/>
        </a:spcBef>
        <a:spcAft>
          <a:spcPct val="0"/>
        </a:spcAft>
        <a:defRPr sz="3000" b="1">
          <a:solidFill>
            <a:schemeClr val="bg1"/>
          </a:solidFill>
          <a:latin typeface="FranklinGothic" pitchFamily="-48" charset="0"/>
        </a:defRPr>
      </a:lvl7pPr>
      <a:lvl8pPr marL="1028700" algn="l" rtl="0" eaLnBrk="1" fontAlgn="base" hangingPunct="1">
        <a:spcBef>
          <a:spcPct val="0"/>
        </a:spcBef>
        <a:spcAft>
          <a:spcPct val="0"/>
        </a:spcAft>
        <a:defRPr sz="3000" b="1">
          <a:solidFill>
            <a:schemeClr val="bg1"/>
          </a:solidFill>
          <a:latin typeface="FranklinGothic" pitchFamily="-48" charset="0"/>
        </a:defRPr>
      </a:lvl8pPr>
      <a:lvl9pPr marL="1371600" algn="l" rtl="0" eaLnBrk="1" fontAlgn="base" hangingPunct="1">
        <a:spcBef>
          <a:spcPct val="0"/>
        </a:spcBef>
        <a:spcAft>
          <a:spcPct val="0"/>
        </a:spcAft>
        <a:defRPr sz="3000" b="1">
          <a:solidFill>
            <a:schemeClr val="bg1"/>
          </a:solidFill>
          <a:latin typeface="FranklinGothic" pitchFamily="-48" charset="0"/>
        </a:defRPr>
      </a:lvl9pPr>
    </p:titleStyle>
    <p:bodyStyle>
      <a:lvl1pPr marL="171450" indent="-171450" algn="l" rtl="0" eaLnBrk="1" fontAlgn="base" hangingPunct="1">
        <a:spcBef>
          <a:spcPts val="450"/>
        </a:spcBef>
        <a:spcAft>
          <a:spcPts val="0"/>
        </a:spcAft>
        <a:buClr>
          <a:schemeClr val="bg2">
            <a:lumMod val="75000"/>
          </a:schemeClr>
        </a:buClr>
        <a:buFont typeface="Arial" panose="020B0604020202020204" pitchFamily="34" charset="0"/>
        <a:buChar char="•"/>
        <a:defRPr sz="1800" kern="1200">
          <a:solidFill>
            <a:schemeClr val="tx2"/>
          </a:solidFill>
          <a:latin typeface="+mn-lt"/>
          <a:ea typeface="Arial" pitchFamily="34" charset="0"/>
          <a:cs typeface="Arial" pitchFamily="34" charset="0"/>
        </a:defRPr>
      </a:lvl1pPr>
      <a:lvl2pPr marL="342900" indent="-171450" algn="l" rtl="0" eaLnBrk="1" fontAlgn="base" hangingPunct="1">
        <a:spcBef>
          <a:spcPts val="450"/>
        </a:spcBef>
        <a:spcAft>
          <a:spcPts val="0"/>
        </a:spcAft>
        <a:buClr>
          <a:schemeClr val="bg2">
            <a:lumMod val="75000"/>
          </a:schemeClr>
        </a:buClr>
        <a:buFont typeface="Arial" pitchFamily="34" charset="0"/>
        <a:buChar char="–"/>
        <a:defRPr sz="1350" kern="1200">
          <a:solidFill>
            <a:schemeClr val="tx2"/>
          </a:solidFill>
          <a:latin typeface="+mn-lt"/>
          <a:ea typeface="Arial" pitchFamily="34" charset="0"/>
          <a:cs typeface="Arial" pitchFamily="34" charset="0"/>
        </a:defRPr>
      </a:lvl2pPr>
      <a:lvl3pPr marL="515541" indent="-171450" algn="l" defTabSz="685800" rtl="0" eaLnBrk="1" fontAlgn="base" hangingPunct="1">
        <a:spcBef>
          <a:spcPts val="450"/>
        </a:spcBef>
        <a:spcAft>
          <a:spcPts val="0"/>
        </a:spcAft>
        <a:buClr>
          <a:schemeClr val="bg2">
            <a:lumMod val="75000"/>
          </a:schemeClr>
        </a:buClr>
        <a:buFont typeface="Arial" panose="020B0604020202020204" pitchFamily="34" charset="0"/>
        <a:buChar char="»"/>
        <a:defRPr sz="1200" kern="1200">
          <a:solidFill>
            <a:schemeClr val="tx2"/>
          </a:solidFill>
          <a:latin typeface="+mn-lt"/>
          <a:ea typeface="Arial" pitchFamily="34" charset="0"/>
          <a:cs typeface="Arial" pitchFamily="34" charset="0"/>
        </a:defRPr>
      </a:lvl3pPr>
      <a:lvl4pPr marL="685800" indent="-171450" algn="l" rtl="0" eaLnBrk="1" fontAlgn="base" hangingPunct="1">
        <a:spcBef>
          <a:spcPts val="450"/>
        </a:spcBef>
        <a:spcAft>
          <a:spcPts val="0"/>
        </a:spcAft>
        <a:buClr>
          <a:schemeClr val="bg2">
            <a:lumMod val="75000"/>
          </a:schemeClr>
        </a:buClr>
        <a:buSzPct val="100000"/>
        <a:buFont typeface="Arial" panose="020B0604020202020204" pitchFamily="34" charset="0"/>
        <a:buChar char="•"/>
        <a:defRPr sz="1050" kern="1200">
          <a:solidFill>
            <a:schemeClr val="tx2"/>
          </a:solidFill>
          <a:latin typeface="+mn-lt"/>
          <a:ea typeface="Arial" pitchFamily="34" charset="0"/>
          <a:cs typeface="Arial" pitchFamily="34" charset="0"/>
        </a:defRPr>
      </a:lvl4pPr>
      <a:lvl5pPr marL="857250" indent="-171450" algn="l" rtl="0" eaLnBrk="1" fontAlgn="base" hangingPunct="1">
        <a:spcBef>
          <a:spcPts val="450"/>
        </a:spcBef>
        <a:spcAft>
          <a:spcPts val="0"/>
        </a:spcAft>
        <a:buClr>
          <a:schemeClr val="bg2">
            <a:lumMod val="75000"/>
          </a:schemeClr>
        </a:buClr>
        <a:buFont typeface="Arial" pitchFamily="34" charset="0"/>
        <a:buChar char="•"/>
        <a:defRPr sz="1050" kern="1200" baseline="0">
          <a:solidFill>
            <a:schemeClr val="tx2"/>
          </a:solidFill>
          <a:latin typeface="+mn-lt"/>
          <a:ea typeface="Arial" pitchFamily="34" charset="0"/>
          <a:cs typeface="Arial" pitchFamily="34" charset="0"/>
        </a:defRPr>
      </a:lvl5pPr>
      <a:lvl6pPr marL="1028700" indent="-171450" algn="l" defTabSz="685800" rtl="0" eaLnBrk="1" latinLnBrk="0" hangingPunct="1">
        <a:spcBef>
          <a:spcPts val="450"/>
        </a:spcBef>
        <a:spcAft>
          <a:spcPts val="0"/>
        </a:spcAft>
        <a:buClr>
          <a:schemeClr val="bg2">
            <a:lumMod val="75000"/>
          </a:schemeClr>
        </a:buClr>
        <a:buFont typeface="Arial" pitchFamily="34" charset="0"/>
        <a:buChar char="•"/>
        <a:defRPr sz="1050" kern="1200">
          <a:solidFill>
            <a:schemeClr val="tx2"/>
          </a:solidFill>
          <a:latin typeface="+mn-lt"/>
          <a:ea typeface="+mn-ea"/>
          <a:cs typeface="+mn-cs"/>
        </a:defRPr>
      </a:lvl6pPr>
      <a:lvl7pPr marL="1200150" indent="-171450" algn="l" defTabSz="685800" rtl="0" eaLnBrk="1" latinLnBrk="0" hangingPunct="1">
        <a:spcBef>
          <a:spcPts val="450"/>
        </a:spcBef>
        <a:spcAft>
          <a:spcPts val="0"/>
        </a:spcAft>
        <a:buClr>
          <a:schemeClr val="bg2">
            <a:lumMod val="75000"/>
          </a:schemeClr>
        </a:buClr>
        <a:buFont typeface="Arial" pitchFamily="34" charset="0"/>
        <a:buChar char="•"/>
        <a:defRPr sz="1050" kern="1200">
          <a:solidFill>
            <a:schemeClr val="tx2"/>
          </a:solidFill>
          <a:latin typeface="+mn-lt"/>
          <a:ea typeface="+mn-ea"/>
          <a:cs typeface="+mn-cs"/>
        </a:defRPr>
      </a:lvl7pPr>
      <a:lvl8pPr marL="1371600" indent="-171450" algn="l" defTabSz="685800" rtl="0" eaLnBrk="1" latinLnBrk="0" hangingPunct="1">
        <a:spcBef>
          <a:spcPts val="450"/>
        </a:spcBef>
        <a:spcAft>
          <a:spcPts val="0"/>
        </a:spcAft>
        <a:buClr>
          <a:schemeClr val="bg2">
            <a:lumMod val="75000"/>
          </a:schemeClr>
        </a:buClr>
        <a:buFont typeface="Arial" pitchFamily="34" charset="0"/>
        <a:buChar char="•"/>
        <a:defRPr sz="1050" kern="1200">
          <a:solidFill>
            <a:schemeClr val="tx2"/>
          </a:solidFill>
          <a:latin typeface="+mn-lt"/>
          <a:ea typeface="+mn-ea"/>
          <a:cs typeface="+mn-cs"/>
        </a:defRPr>
      </a:lvl8pPr>
      <a:lvl9pPr marL="1543050" indent="-171450" algn="l" defTabSz="685800" rtl="0" eaLnBrk="1" latinLnBrk="0" hangingPunct="1">
        <a:spcBef>
          <a:spcPts val="450"/>
        </a:spcBef>
        <a:spcAft>
          <a:spcPts val="0"/>
        </a:spcAft>
        <a:buClr>
          <a:schemeClr val="bg2">
            <a:lumMod val="75000"/>
          </a:schemeClr>
        </a:buClr>
        <a:buFont typeface="Arial" pitchFamily="34" charset="0"/>
        <a:buChar char="•"/>
        <a:defRPr sz="105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87388" y="3781821"/>
            <a:ext cx="8229600" cy="600164"/>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450"/>
              </a:spcBef>
              <a:spcAft>
                <a:spcPts val="450"/>
              </a:spcAft>
            </a:pPr>
            <a:r>
              <a:rPr lang="en-US" dirty="0"/>
              <a:t>Click to edit Master title style</a:t>
            </a:r>
          </a:p>
        </p:txBody>
      </p:sp>
      <p:sp>
        <p:nvSpPr>
          <p:cNvPr id="4" name="Text Placeholder 3"/>
          <p:cNvSpPr>
            <a:spLocks noGrp="1"/>
          </p:cNvSpPr>
          <p:nvPr>
            <p:ph type="body" idx="1"/>
          </p:nvPr>
        </p:nvSpPr>
        <p:spPr>
          <a:xfrm>
            <a:off x="687388" y="4616569"/>
            <a:ext cx="8229600" cy="1063752"/>
          </a:xfrm>
          <a:prstGeom prst="rect">
            <a:avLst/>
          </a:prstGeom>
        </p:spPr>
        <p:txBody>
          <a:bodyPr vert="horz" lIns="0" tIns="0" rIns="0" bIns="0" rtlCol="0">
            <a:no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8795206" y="6526552"/>
            <a:ext cx="117019" cy="115416"/>
          </a:xfrm>
          <a:prstGeom prst="rect">
            <a:avLst/>
          </a:prstGeom>
        </p:spPr>
        <p:txBody>
          <a:bodyPr vert="horz" wrap="none" lIns="0" tIns="0" rIns="0" bIns="0" rtlCol="0" anchor="ctr">
            <a:spAutoFit/>
          </a:bodyPr>
          <a:lstStyle>
            <a:lvl1pPr algn="r">
              <a:defRPr sz="750">
                <a:solidFill>
                  <a:schemeClr val="tx2">
                    <a:lumMod val="75000"/>
                  </a:schemeClr>
                </a:solidFill>
              </a:defRPr>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76603634"/>
      </p:ext>
    </p:extLst>
  </p:cSld>
  <p:clrMap bg1="lt1" tx1="dk1" bg2="lt2" tx2="dk2" accent1="accent1" accent2="accent2" accent3="accent3" accent4="accent4" accent5="accent5" accent6="accent6" hlink="hlink" folHlink="folHlink"/>
  <p:sldLayoutIdLst>
    <p:sldLayoutId id="2147484361" r:id="rId1"/>
    <p:sldLayoutId id="2147484362" r:id="rId2"/>
  </p:sldLayoutIdLst>
  <p:hf hdr="0" ftr="0" dt="0"/>
  <p:txStyles>
    <p:titleStyle>
      <a:lvl1pPr algn="ctr" defTabSz="685800" rtl="0" eaLnBrk="1" latinLnBrk="0" hangingPunct="1">
        <a:spcBef>
          <a:spcPct val="0"/>
        </a:spcBef>
        <a:buNone/>
        <a:defRPr lang="en-US" sz="3300" b="1" kern="1200" dirty="0" smtClean="0">
          <a:solidFill>
            <a:schemeClr val="bg1"/>
          </a:solidFill>
          <a:latin typeface="+mj-lt"/>
          <a:ea typeface="ＭＳ Ｐゴシック" charset="0"/>
          <a:cs typeface="+mj-cs"/>
        </a:defRPr>
      </a:lvl1pPr>
    </p:titleStyle>
    <p:bodyStyle>
      <a:lvl1pPr marL="0" indent="0" algn="l" defTabSz="685800" rtl="0" eaLnBrk="1" latinLnBrk="0" hangingPunct="1">
        <a:spcBef>
          <a:spcPct val="20000"/>
        </a:spcBef>
        <a:buFont typeface="Arial" pitchFamily="34" charset="0"/>
        <a:buNone/>
        <a:defRPr lang="en-US" sz="2400" kern="1200" smtClean="0">
          <a:solidFill>
            <a:schemeClr val="bg2">
              <a:lumMod val="75000"/>
            </a:schemeClr>
          </a:solidFill>
          <a:latin typeface="+mn-lt"/>
          <a:ea typeface="ＭＳ Ｐゴシック" charset="0"/>
          <a:cs typeface="+mn-cs"/>
        </a:defRPr>
      </a:lvl1pPr>
      <a:lvl2pPr marL="214313" indent="-214313" algn="l" defTabSz="685800" rtl="0" eaLnBrk="1" latinLnBrk="0" hangingPunct="1">
        <a:spcBef>
          <a:spcPct val="20000"/>
        </a:spcBef>
        <a:buFont typeface="Arial" pitchFamily="34" charset="0"/>
        <a:buChar char="•"/>
        <a:defRPr lang="en-US" sz="1350" kern="1200" smtClean="0">
          <a:solidFill>
            <a:schemeClr val="bg1"/>
          </a:solidFill>
          <a:latin typeface="+mn-lt"/>
          <a:ea typeface="+mn-ea"/>
          <a:cs typeface="Arial" pitchFamily="34" charset="0"/>
        </a:defRPr>
      </a:lvl2pPr>
      <a:lvl3pPr marL="857250" indent="-171450" algn="l" defTabSz="685800" rtl="0" eaLnBrk="1" latinLnBrk="0" hangingPunct="1">
        <a:spcBef>
          <a:spcPct val="20000"/>
        </a:spcBef>
        <a:buFont typeface="Arial" pitchFamily="34" charset="0"/>
        <a:buChar char="•"/>
        <a:defRPr lang="en-US" sz="1350" kern="1200" smtClean="0">
          <a:solidFill>
            <a:schemeClr val="bg1"/>
          </a:solidFill>
          <a:latin typeface="+mn-lt"/>
          <a:ea typeface="+mn-ea"/>
          <a:cs typeface="Arial" pitchFamily="34" charset="0"/>
        </a:defRPr>
      </a:lvl3pPr>
      <a:lvl4pPr marL="1200150" indent="-171450" algn="l" defTabSz="685800" rtl="0" eaLnBrk="1" latinLnBrk="0" hangingPunct="1">
        <a:spcBef>
          <a:spcPct val="20000"/>
        </a:spcBef>
        <a:buFont typeface="Arial" pitchFamily="34" charset="0"/>
        <a:buChar char="–"/>
        <a:defRPr lang="en-US" sz="1350" kern="1200" smtClean="0">
          <a:solidFill>
            <a:schemeClr val="bg1"/>
          </a:solidFill>
          <a:latin typeface="+mn-lt"/>
          <a:ea typeface="+mn-ea"/>
          <a:cs typeface="Arial" pitchFamily="34" charset="0"/>
        </a:defRPr>
      </a:lvl4pPr>
      <a:lvl5pPr marL="1543050" indent="-171450" algn="l" defTabSz="685800" rtl="0" eaLnBrk="1" latinLnBrk="0" hangingPunct="1">
        <a:spcBef>
          <a:spcPct val="20000"/>
        </a:spcBef>
        <a:buFont typeface="Arial" pitchFamily="34" charset="0"/>
        <a:buChar char="»"/>
        <a:defRPr lang="en-US" sz="1350" kern="1200" dirty="0" smtClean="0">
          <a:solidFill>
            <a:schemeClr val="bg1"/>
          </a:solidFill>
          <a:latin typeface="+mn-lt"/>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9" name="AIR Identifier"/>
          <p:cNvSpPr txBox="1"/>
          <p:nvPr userDrawn="1"/>
        </p:nvSpPr>
        <p:spPr>
          <a:xfrm>
            <a:off x="228601" y="6675977"/>
            <a:ext cx="3119444" cy="103875"/>
          </a:xfrm>
          <a:prstGeom prst="rect">
            <a:avLst/>
          </a:prstGeom>
          <a:noFill/>
        </p:spPr>
        <p:txBody>
          <a:bodyPr wrap="none" lIns="0" tIns="0" rIns="0" bIns="0" rtlCol="0">
            <a:spAutoFit/>
          </a:bodyPr>
          <a:lstStyle/>
          <a:p>
            <a:r>
              <a:rPr lang="en-US" sz="675" cap="small" dirty="0">
                <a:solidFill>
                  <a:srgbClr val="D4D4D4">
                    <a:lumMod val="75000"/>
                  </a:srgbClr>
                </a:solidFill>
                <a:latin typeface="Garamond" panose="02020404030301010803" pitchFamily="18" charset="0"/>
              </a:rPr>
              <a:t>i3 Intensive Intervention in Mathematics at American Institutes for Research</a:t>
            </a:r>
          </a:p>
        </p:txBody>
      </p:sp>
      <p:sp>
        <p:nvSpPr>
          <p:cNvPr id="5123" name="Title"/>
          <p:cNvSpPr>
            <a:spLocks noGrp="1"/>
          </p:cNvSpPr>
          <p:nvPr>
            <p:ph type="title"/>
          </p:nvPr>
        </p:nvSpPr>
        <p:spPr bwMode="gray">
          <a:xfrm>
            <a:off x="687389" y="1005645"/>
            <a:ext cx="8224837" cy="369332"/>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dirty="0"/>
              <a:t>Click to edit Master title style</a:t>
            </a:r>
          </a:p>
        </p:txBody>
      </p:sp>
      <p:sp>
        <p:nvSpPr>
          <p:cNvPr id="5124" name="Text"/>
          <p:cNvSpPr>
            <a:spLocks noGrp="1"/>
          </p:cNvSpPr>
          <p:nvPr>
            <p:ph type="body" idx="1"/>
          </p:nvPr>
        </p:nvSpPr>
        <p:spPr bwMode="gray">
          <a:xfrm>
            <a:off x="687389" y="1611466"/>
            <a:ext cx="8224837" cy="4722687"/>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 name="Slide Number"/>
          <p:cNvSpPr>
            <a:spLocks noGrp="1"/>
          </p:cNvSpPr>
          <p:nvPr>
            <p:ph type="sldNum" sz="quarter" idx="4"/>
          </p:nvPr>
        </p:nvSpPr>
        <p:spPr bwMode="gray">
          <a:xfrm>
            <a:off x="8806427" y="6675977"/>
            <a:ext cx="105798" cy="103875"/>
          </a:xfrm>
          <a:prstGeom prst="rect">
            <a:avLst/>
          </a:prstGeom>
          <a:noFill/>
        </p:spPr>
        <p:txBody>
          <a:bodyPr wrap="none" lIns="0" tIns="0" rIns="0" bIns="0">
            <a:spAutoFit/>
          </a:bodyPr>
          <a:lstStyle>
            <a:lvl1pPr>
              <a:defRPr lang="en-US" sz="675" smtClean="0">
                <a:solidFill>
                  <a:schemeClr val="bg2">
                    <a:lumMod val="75000"/>
                  </a:schemeClr>
                </a:solidFill>
                <a:latin typeface="+mn-lt"/>
                <a:ea typeface="ＭＳ Ｐゴシック" charset="-128"/>
                <a:cs typeface="+mn-cs"/>
              </a:defRPr>
            </a:lvl1pPr>
          </a:lstStyle>
          <a:p>
            <a:pPr algn="r"/>
            <a:fld id="{F3477EC8-074D-41C4-94AE-E9EA7CEEA348}" type="slidenum">
              <a:rPr>
                <a:solidFill>
                  <a:srgbClr val="D4D4D4">
                    <a:lumMod val="75000"/>
                  </a:srgbClr>
                </a:solidFill>
              </a:rPr>
              <a:pPr algn="r"/>
              <a:t>‹#›</a:t>
            </a:fld>
            <a:endParaRPr dirty="0">
              <a:solidFill>
                <a:srgbClr val="D4D4D4">
                  <a:lumMod val="75000"/>
                </a:srgbClr>
              </a:solidFill>
            </a:endParaRPr>
          </a:p>
        </p:txBody>
      </p:sp>
    </p:spTree>
    <p:extLst>
      <p:ext uri="{BB962C8B-B14F-4D97-AF65-F5344CB8AC3E}">
        <p14:creationId xmlns:p14="http://schemas.microsoft.com/office/powerpoint/2010/main" val="4193094905"/>
      </p:ext>
    </p:extLst>
  </p:cSld>
  <p:clrMap bg1="lt1" tx1="dk1" bg2="lt2" tx2="dk2" accent1="accent1" accent2="accent2" accent3="accent3" accent4="accent4" accent5="accent5" accent6="accent6" hlink="hlink" folHlink="folHlink"/>
  <p:sldLayoutIdLst>
    <p:sldLayoutId id="2147484364" r:id="rId1"/>
    <p:sldLayoutId id="2147484365" r:id="rId2"/>
    <p:sldLayoutId id="2147484366" r:id="rId3"/>
    <p:sldLayoutId id="2147484367" r:id="rId4"/>
    <p:sldLayoutId id="2147484368" r:id="rId5"/>
    <p:sldLayoutId id="2147484369" r:id="rId6"/>
    <p:sldLayoutId id="2147484370" r:id="rId7"/>
    <p:sldLayoutId id="2147484371" r:id="rId8"/>
    <p:sldLayoutId id="2147484372" r:id="rId9"/>
    <p:sldLayoutId id="2147484373" r:id="rId10"/>
    <p:sldLayoutId id="2147484374" r:id="rId11"/>
    <p:sldLayoutId id="2147484375" r:id="rId12"/>
    <p:sldLayoutId id="2147484376" r:id="rId13"/>
    <p:sldLayoutId id="2147484377" r:id="rId14"/>
    <p:sldLayoutId id="2147484378" r:id="rId15"/>
    <p:sldLayoutId id="2147484379" r:id="rId16"/>
    <p:sldLayoutId id="2147484380" r:id="rId17"/>
    <p:sldLayoutId id="2147484381" r:id="rId18"/>
    <p:sldLayoutId id="2147484382" r:id="rId19"/>
  </p:sldLayoutIdLst>
  <p:hf hdr="0" ftr="0" dt="0"/>
  <p:txStyles>
    <p:titleStyle>
      <a:lvl1pPr algn="l" rtl="0" eaLnBrk="0" fontAlgn="base" hangingPunct="0">
        <a:spcBef>
          <a:spcPct val="0"/>
        </a:spcBef>
        <a:spcAft>
          <a:spcPct val="0"/>
        </a:spcAft>
        <a:defRPr lang="en-US" sz="2400" b="0" kern="1200" dirty="0">
          <a:solidFill>
            <a:schemeClr val="bg2">
              <a:lumMod val="7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24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24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24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2400">
          <a:solidFill>
            <a:srgbClr val="0F1419"/>
          </a:solidFill>
          <a:latin typeface="Franklin Gothic Demi" pitchFamily="34" charset="0"/>
          <a:ea typeface="ＭＳ Ｐゴシック" charset="0"/>
          <a:cs typeface="Franklin Gothic Demi" pitchFamily="34" charset="0"/>
        </a:defRPr>
      </a:lvl5pPr>
      <a:lvl6pPr marL="342900" algn="l" rtl="0" fontAlgn="base">
        <a:spcBef>
          <a:spcPct val="0"/>
        </a:spcBef>
        <a:spcAft>
          <a:spcPct val="0"/>
        </a:spcAft>
        <a:defRPr sz="3000" b="1">
          <a:solidFill>
            <a:schemeClr val="bg1"/>
          </a:solidFill>
          <a:latin typeface="FranklinGothic" pitchFamily="-48" charset="0"/>
        </a:defRPr>
      </a:lvl6pPr>
      <a:lvl7pPr marL="685800" algn="l" rtl="0" fontAlgn="base">
        <a:spcBef>
          <a:spcPct val="0"/>
        </a:spcBef>
        <a:spcAft>
          <a:spcPct val="0"/>
        </a:spcAft>
        <a:defRPr sz="3000" b="1">
          <a:solidFill>
            <a:schemeClr val="bg1"/>
          </a:solidFill>
          <a:latin typeface="FranklinGothic" pitchFamily="-48" charset="0"/>
        </a:defRPr>
      </a:lvl7pPr>
      <a:lvl8pPr marL="1028700" algn="l" rtl="0" fontAlgn="base">
        <a:spcBef>
          <a:spcPct val="0"/>
        </a:spcBef>
        <a:spcAft>
          <a:spcPct val="0"/>
        </a:spcAft>
        <a:defRPr sz="3000" b="1">
          <a:solidFill>
            <a:schemeClr val="bg1"/>
          </a:solidFill>
          <a:latin typeface="FranklinGothic" pitchFamily="-48" charset="0"/>
        </a:defRPr>
      </a:lvl8pPr>
      <a:lvl9pPr marL="1371600" algn="l" rtl="0" fontAlgn="base">
        <a:spcBef>
          <a:spcPct val="0"/>
        </a:spcBef>
        <a:spcAft>
          <a:spcPct val="0"/>
        </a:spcAft>
        <a:defRPr sz="3000" b="1">
          <a:solidFill>
            <a:schemeClr val="bg1"/>
          </a:solidFill>
          <a:latin typeface="FranklinGothic" pitchFamily="-48" charset="0"/>
        </a:defRPr>
      </a:lvl9pPr>
    </p:titleStyle>
    <p:bodyStyle>
      <a:lvl1pPr marL="171450" indent="-171450" algn="l" rtl="0" eaLnBrk="0" fontAlgn="base" hangingPunct="0">
        <a:spcBef>
          <a:spcPts val="450"/>
        </a:spcBef>
        <a:spcAft>
          <a:spcPts val="0"/>
        </a:spcAft>
        <a:buClr>
          <a:schemeClr val="bg2">
            <a:lumMod val="75000"/>
          </a:schemeClr>
        </a:buClr>
        <a:buFont typeface="Arial" panose="020B0604020202020204" pitchFamily="34" charset="0"/>
        <a:buChar char="•"/>
        <a:defRPr sz="1800" kern="1200">
          <a:solidFill>
            <a:schemeClr val="tx2"/>
          </a:solidFill>
          <a:latin typeface="+mn-lt"/>
          <a:ea typeface="Arial" pitchFamily="34" charset="0"/>
          <a:cs typeface="Arial" pitchFamily="34" charset="0"/>
        </a:defRPr>
      </a:lvl1pPr>
      <a:lvl2pPr marL="342900" indent="-171450" algn="l" rtl="0" eaLnBrk="0" fontAlgn="base" hangingPunct="0">
        <a:spcBef>
          <a:spcPts val="450"/>
        </a:spcBef>
        <a:spcAft>
          <a:spcPts val="0"/>
        </a:spcAft>
        <a:buClr>
          <a:schemeClr val="bg2">
            <a:lumMod val="75000"/>
          </a:schemeClr>
        </a:buClr>
        <a:buFont typeface="Arial" pitchFamily="34" charset="0"/>
        <a:buChar char="–"/>
        <a:defRPr sz="1350" kern="1200">
          <a:solidFill>
            <a:schemeClr val="tx2"/>
          </a:solidFill>
          <a:latin typeface="+mn-lt"/>
          <a:ea typeface="Arial" pitchFamily="34" charset="0"/>
          <a:cs typeface="Arial" pitchFamily="34" charset="0"/>
        </a:defRPr>
      </a:lvl2pPr>
      <a:lvl3pPr marL="515541" indent="-171450" algn="l" defTabSz="685800" rtl="0" eaLnBrk="0" fontAlgn="base" hangingPunct="0">
        <a:spcBef>
          <a:spcPts val="450"/>
        </a:spcBef>
        <a:spcAft>
          <a:spcPts val="0"/>
        </a:spcAft>
        <a:buClr>
          <a:schemeClr val="bg2">
            <a:lumMod val="75000"/>
          </a:schemeClr>
        </a:buClr>
        <a:buFont typeface="Arial" panose="020B0604020202020204" pitchFamily="34" charset="0"/>
        <a:buChar char="»"/>
        <a:defRPr sz="1200" kern="1200">
          <a:solidFill>
            <a:schemeClr val="tx2"/>
          </a:solidFill>
          <a:latin typeface="+mn-lt"/>
          <a:ea typeface="Arial" pitchFamily="34" charset="0"/>
          <a:cs typeface="Arial" pitchFamily="34" charset="0"/>
        </a:defRPr>
      </a:lvl3pPr>
      <a:lvl4pPr marL="685800" indent="-171450" algn="l" rtl="0" eaLnBrk="0" fontAlgn="base" hangingPunct="0">
        <a:spcBef>
          <a:spcPts val="450"/>
        </a:spcBef>
        <a:spcAft>
          <a:spcPts val="0"/>
        </a:spcAft>
        <a:buClr>
          <a:schemeClr val="bg2">
            <a:lumMod val="75000"/>
          </a:schemeClr>
        </a:buClr>
        <a:buSzPct val="100000"/>
        <a:buFont typeface="Arial" panose="020B0604020202020204" pitchFamily="34" charset="0"/>
        <a:buChar char="•"/>
        <a:defRPr sz="1050" kern="1200">
          <a:solidFill>
            <a:schemeClr val="tx2"/>
          </a:solidFill>
          <a:latin typeface="+mn-lt"/>
          <a:ea typeface="Arial" pitchFamily="34" charset="0"/>
          <a:cs typeface="Arial" pitchFamily="34" charset="0"/>
        </a:defRPr>
      </a:lvl4pPr>
      <a:lvl5pPr marL="857250" indent="-171450" algn="l" rtl="0" eaLnBrk="0" fontAlgn="base" hangingPunct="0">
        <a:spcBef>
          <a:spcPts val="450"/>
        </a:spcBef>
        <a:spcAft>
          <a:spcPts val="0"/>
        </a:spcAft>
        <a:buClr>
          <a:schemeClr val="bg2">
            <a:lumMod val="75000"/>
          </a:schemeClr>
        </a:buClr>
        <a:buFont typeface="Arial" pitchFamily="34" charset="0"/>
        <a:buChar char="•"/>
        <a:defRPr sz="1050" kern="1200" baseline="0">
          <a:solidFill>
            <a:schemeClr val="tx2"/>
          </a:solidFill>
          <a:latin typeface="+mn-lt"/>
          <a:ea typeface="Arial" pitchFamily="34" charset="0"/>
          <a:cs typeface="Arial" pitchFamily="34" charset="0"/>
        </a:defRPr>
      </a:lvl5pPr>
      <a:lvl6pPr marL="1028700" indent="-171450" algn="l" defTabSz="685800" rtl="0" eaLnBrk="1" latinLnBrk="0" hangingPunct="1">
        <a:spcBef>
          <a:spcPts val="450"/>
        </a:spcBef>
        <a:spcAft>
          <a:spcPts val="0"/>
        </a:spcAft>
        <a:buClr>
          <a:schemeClr val="bg2">
            <a:lumMod val="75000"/>
          </a:schemeClr>
        </a:buClr>
        <a:buFont typeface="Arial" pitchFamily="34" charset="0"/>
        <a:buChar char="•"/>
        <a:defRPr sz="1050" kern="1200">
          <a:solidFill>
            <a:schemeClr val="tx2"/>
          </a:solidFill>
          <a:latin typeface="+mn-lt"/>
          <a:ea typeface="+mn-ea"/>
          <a:cs typeface="+mn-cs"/>
        </a:defRPr>
      </a:lvl6pPr>
      <a:lvl7pPr marL="1200150" indent="-171450" algn="l" defTabSz="685800" rtl="0" eaLnBrk="1" latinLnBrk="0" hangingPunct="1">
        <a:spcBef>
          <a:spcPts val="450"/>
        </a:spcBef>
        <a:spcAft>
          <a:spcPts val="0"/>
        </a:spcAft>
        <a:buClr>
          <a:schemeClr val="bg2">
            <a:lumMod val="75000"/>
          </a:schemeClr>
        </a:buClr>
        <a:buFont typeface="Arial" pitchFamily="34" charset="0"/>
        <a:buChar char="•"/>
        <a:defRPr sz="1050" kern="1200">
          <a:solidFill>
            <a:schemeClr val="tx2"/>
          </a:solidFill>
          <a:latin typeface="+mn-lt"/>
          <a:ea typeface="+mn-ea"/>
          <a:cs typeface="+mn-cs"/>
        </a:defRPr>
      </a:lvl7pPr>
      <a:lvl8pPr marL="1371600" indent="-171450" algn="l" defTabSz="685800" rtl="0" eaLnBrk="1" latinLnBrk="0" hangingPunct="1">
        <a:spcBef>
          <a:spcPts val="450"/>
        </a:spcBef>
        <a:spcAft>
          <a:spcPts val="0"/>
        </a:spcAft>
        <a:buClr>
          <a:schemeClr val="bg2">
            <a:lumMod val="75000"/>
          </a:schemeClr>
        </a:buClr>
        <a:buFont typeface="Arial" pitchFamily="34" charset="0"/>
        <a:buChar char="•"/>
        <a:defRPr sz="1050" kern="1200">
          <a:solidFill>
            <a:schemeClr val="tx2"/>
          </a:solidFill>
          <a:latin typeface="+mn-lt"/>
          <a:ea typeface="+mn-ea"/>
          <a:cs typeface="+mn-cs"/>
        </a:defRPr>
      </a:lvl8pPr>
      <a:lvl9pPr marL="1543050" indent="-171450" algn="l" defTabSz="685800" rtl="0" eaLnBrk="1" latinLnBrk="0" hangingPunct="1">
        <a:spcBef>
          <a:spcPts val="450"/>
        </a:spcBef>
        <a:spcAft>
          <a:spcPts val="0"/>
        </a:spcAft>
        <a:buClr>
          <a:schemeClr val="bg2">
            <a:lumMod val="75000"/>
          </a:schemeClr>
        </a:buClr>
        <a:buFont typeface="Arial" pitchFamily="34" charset="0"/>
        <a:buChar char="•"/>
        <a:defRPr sz="105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2.xml"/><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JP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5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hyperlink" Target="http://www.nctm.org/standards/content.aspx?id=4294967312" TargetMode="External"/><Relationship Id="rId2" Type="http://schemas.openxmlformats.org/officeDocument/2006/relationships/notesSlide" Target="../notesSlides/notesSlide60.xml"/><Relationship Id="rId1" Type="http://schemas.openxmlformats.org/officeDocument/2006/relationships/slideLayout" Target="../slideLayouts/slideLayout5.xml"/><Relationship Id="rId4" Type="http://schemas.openxmlformats.org/officeDocument/2006/relationships/hyperlink" Target="http://www.ed.gov/about/bdscomm/list/mathpanel/report/final-report.pdf" TargetMode="Externa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hyperlink" Target="https://intensiveintervention.org/resource/self-paced-introduction-intensive-intervention" TargetMode="External"/><Relationship Id="rId2" Type="http://schemas.openxmlformats.org/officeDocument/2006/relationships/notesSlide" Target="../notesSlides/notesSlide7.xml"/><Relationship Id="rId1" Type="http://schemas.openxmlformats.org/officeDocument/2006/relationships/slideLayout" Target="../slideLayouts/slideLayout4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a:t>Basic Facts and Computations</a:t>
            </a:r>
          </a:p>
        </p:txBody>
      </p:sp>
      <p:sp>
        <p:nvSpPr>
          <p:cNvPr id="7171" name="Subtitle 2"/>
          <p:cNvSpPr>
            <a:spLocks noGrp="1"/>
          </p:cNvSpPr>
          <p:nvPr>
            <p:ph type="body" sz="quarter" idx="16"/>
          </p:nvPr>
        </p:nvSpPr>
        <p:spPr/>
        <p:txBody>
          <a:bodyPr/>
          <a:lstStyle/>
          <a:p>
            <a:r>
              <a:rPr lang="en-US" dirty="0"/>
              <a:t>Building Fluency and Conceptual Understanding</a:t>
            </a:r>
          </a:p>
        </p:txBody>
      </p:sp>
      <p:sp>
        <p:nvSpPr>
          <p:cNvPr id="13" name="Text Placeholder 12"/>
          <p:cNvSpPr>
            <a:spLocks noGrp="1"/>
          </p:cNvSpPr>
          <p:nvPr>
            <p:ph type="body" sz="quarter" idx="15"/>
          </p:nvPr>
        </p:nvSpPr>
        <p:spPr/>
        <p:txBody>
          <a:bodyPr/>
          <a:lstStyle/>
          <a:p>
            <a:pPr lvl="2"/>
            <a:r>
              <a:rPr lang="en-US" sz="2400" dirty="0"/>
              <a:t>Middle School Level</a:t>
            </a:r>
          </a:p>
        </p:txBody>
      </p:sp>
      <p:sp>
        <p:nvSpPr>
          <p:cNvPr id="16" name="Text Placeholder 15"/>
          <p:cNvSpPr>
            <a:spLocks noGrp="1"/>
          </p:cNvSpPr>
          <p:nvPr>
            <p:ph type="body" sz="quarter" idx="19"/>
          </p:nvPr>
        </p:nvSpPr>
        <p:spPr>
          <a:xfrm>
            <a:off x="6268873" y="6567844"/>
            <a:ext cx="2643352" cy="123111"/>
          </a:xfrm>
        </p:spPr>
        <p:txBody>
          <a:bodyPr/>
          <a:lstStyle/>
          <a:p>
            <a:r>
              <a:rPr lang="en-US" dirty="0"/>
              <a:t>Copyright © 2016 American Institutes for Research. All rights reserved.</a:t>
            </a:r>
          </a:p>
        </p:txBody>
      </p:sp>
    </p:spTree>
    <p:extLst>
      <p:ext uri="{BB962C8B-B14F-4D97-AF65-F5344CB8AC3E}">
        <p14:creationId xmlns:p14="http://schemas.microsoft.com/office/powerpoint/2010/main" val="2298512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Mathematics Facts</a:t>
            </a:r>
          </a:p>
        </p:txBody>
      </p:sp>
      <p:sp>
        <p:nvSpPr>
          <p:cNvPr id="4" name="Slide Number Placeholder 3"/>
          <p:cNvSpPr>
            <a:spLocks noGrp="1"/>
          </p:cNvSpPr>
          <p:nvPr>
            <p:ph type="sldNum" sz="quarter" idx="12"/>
          </p:nvPr>
        </p:nvSpPr>
        <p:spPr/>
        <p:txBody>
          <a:bodyPr/>
          <a:lstStyle/>
          <a:p>
            <a:pPr algn="r"/>
            <a:fld id="{F3477EC8-074D-41C4-94AE-E9EA7CEEA348}" type="slidenum">
              <a:rPr lang="en-US" smtClean="0"/>
              <a:pPr algn="r"/>
              <a:t>10</a:t>
            </a:fld>
            <a:endParaRPr lang="en-US" dirty="0"/>
          </a:p>
        </p:txBody>
      </p:sp>
      <p:sp>
        <p:nvSpPr>
          <p:cNvPr id="6" name="5-Point Star 5">
            <a:extLst>
              <a:ext uri="{FF2B5EF4-FFF2-40B4-BE49-F238E27FC236}">
                <a16:creationId xmlns:a16="http://schemas.microsoft.com/office/drawing/2014/main" id="{42A2F561-2F20-2448-83B8-D7C5850D4946}"/>
              </a:ext>
            </a:extLst>
          </p:cNvPr>
          <p:cNvSpPr/>
          <p:nvPr/>
        </p:nvSpPr>
        <p:spPr>
          <a:xfrm>
            <a:off x="7141779" y="5184184"/>
            <a:ext cx="1353921" cy="1108796"/>
          </a:xfrm>
          <a:prstGeom prst="star5">
            <a:avLst>
              <a:gd name="adj" fmla="val 20002"/>
              <a:gd name="hf" fmla="val 105146"/>
              <a:gd name="vf" fmla="val 110557"/>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750" dirty="0">
                <a:solidFill>
                  <a:srgbClr val="FFFFFF"/>
                </a:solidFill>
                <a:latin typeface="Arial"/>
              </a:rPr>
              <a:t>Handout #2 </a:t>
            </a:r>
            <a:endParaRPr lang="en-US" sz="900" dirty="0">
              <a:solidFill>
                <a:srgbClr val="FFFFFF"/>
              </a:solidFill>
              <a:latin typeface="Arial"/>
            </a:endParaRPr>
          </a:p>
        </p:txBody>
      </p:sp>
    </p:spTree>
    <p:extLst>
      <p:ext uri="{BB962C8B-B14F-4D97-AF65-F5344CB8AC3E}">
        <p14:creationId xmlns:p14="http://schemas.microsoft.com/office/powerpoint/2010/main" val="3913689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r"/>
            <a:r>
              <a:rPr lang="en-US" sz="3300" b="1" dirty="0">
                <a:latin typeface="Arial" charset="0"/>
              </a:rPr>
              <a:t>What skills are we talking about?</a:t>
            </a:r>
            <a:endParaRPr lang="en-US" sz="3300" dirty="0"/>
          </a:p>
        </p:txBody>
      </p:sp>
      <p:sp>
        <p:nvSpPr>
          <p:cNvPr id="2" name="Content Placeholder 1"/>
          <p:cNvSpPr>
            <a:spLocks noGrp="1"/>
          </p:cNvSpPr>
          <p:nvPr>
            <p:ph idx="1"/>
          </p:nvPr>
        </p:nvSpPr>
        <p:spPr/>
        <p:txBody>
          <a:bodyPr/>
          <a:lstStyle/>
          <a:p>
            <a:endParaRPr lang="en-US" sz="1800" dirty="0">
              <a:solidFill>
                <a:schemeClr val="tx2"/>
              </a:solidFill>
            </a:endParaRPr>
          </a:p>
          <a:p>
            <a:pPr algn="ctr"/>
            <a:r>
              <a:rPr lang="en-US" sz="2400" dirty="0">
                <a:solidFill>
                  <a:schemeClr val="tx2"/>
                </a:solidFill>
              </a:rPr>
              <a:t>Whole-number computation and mathematics fact fluency, defined by National Council of Teachers of Mathematics (NCTM) (2002) as “having efficient and accurate methods for computing” (p. 152) </a:t>
            </a:r>
          </a:p>
          <a:p>
            <a:pPr algn="ctr"/>
            <a:endParaRPr lang="en-US" sz="2400" dirty="0">
              <a:solidFill>
                <a:schemeClr val="tx2"/>
              </a:solidFill>
            </a:endParaRPr>
          </a:p>
          <a:p>
            <a:pPr algn="ctr"/>
            <a:r>
              <a:rPr lang="en-US" sz="2400" dirty="0">
                <a:solidFill>
                  <a:schemeClr val="tx2"/>
                </a:solidFill>
              </a:rPr>
              <a:t>Connecting basic fact knowledge to multistep and multidigit computations </a:t>
            </a:r>
          </a:p>
          <a:p>
            <a:endParaRPr lang="en-US" sz="1800" dirty="0">
              <a:solidFill>
                <a:schemeClr val="tx2"/>
              </a:solidFill>
            </a:endParaRPr>
          </a:p>
          <a:p>
            <a:pPr algn="r"/>
            <a:endParaRPr lang="en-US" sz="1800" dirty="0">
              <a:solidFill>
                <a:schemeClr val="tx2"/>
              </a:solidFill>
            </a:endParaRPr>
          </a:p>
        </p:txBody>
      </p:sp>
      <p:sp>
        <p:nvSpPr>
          <p:cNvPr id="3" name="Slide Number Placeholder 2">
            <a:extLst>
              <a:ext uri="{FF2B5EF4-FFF2-40B4-BE49-F238E27FC236}">
                <a16:creationId xmlns:a16="http://schemas.microsoft.com/office/drawing/2014/main" id="{E0FD467C-EE76-4425-BB07-3D7F9FCA325A}"/>
              </a:ext>
            </a:extLst>
          </p:cNvPr>
          <p:cNvSpPr>
            <a:spLocks noGrp="1"/>
          </p:cNvSpPr>
          <p:nvPr>
            <p:ph type="sldNum" sz="quarter" idx="12"/>
          </p:nvPr>
        </p:nvSpPr>
        <p:spPr/>
        <p:txBody>
          <a:bodyPr/>
          <a:lstStyle/>
          <a:p>
            <a:fld id="{556C903B-A9A8-9643-9413-B88BA9C2F039}" type="slidenum">
              <a:rPr lang="en-US" smtClean="0"/>
              <a:t>11</a:t>
            </a:fld>
            <a:endParaRPr lang="en-US" dirty="0"/>
          </a:p>
        </p:txBody>
      </p:sp>
    </p:spTree>
    <p:extLst>
      <p:ext uri="{BB962C8B-B14F-4D97-AF65-F5344CB8AC3E}">
        <p14:creationId xmlns:p14="http://schemas.microsoft.com/office/powerpoint/2010/main" val="283181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Why do students struggle with math facts?</a:t>
            </a:r>
          </a:p>
        </p:txBody>
      </p:sp>
      <p:sp>
        <p:nvSpPr>
          <p:cNvPr id="7" name="Content Placeholder 6"/>
          <p:cNvSpPr>
            <a:spLocks noGrp="1"/>
          </p:cNvSpPr>
          <p:nvPr>
            <p:ph idx="1"/>
          </p:nvPr>
        </p:nvSpPr>
        <p:spPr/>
        <p:txBody>
          <a:bodyPr>
            <a:normAutofit/>
          </a:bodyPr>
          <a:lstStyle/>
          <a:p>
            <a:r>
              <a:rPr lang="en-US" dirty="0"/>
              <a:t>Ineffective strategy use</a:t>
            </a:r>
          </a:p>
          <a:p>
            <a:r>
              <a:rPr lang="en-US" dirty="0"/>
              <a:t>Weaknesses in the following:</a:t>
            </a:r>
          </a:p>
          <a:p>
            <a:pPr lvl="1"/>
            <a:r>
              <a:rPr lang="en-US" dirty="0"/>
              <a:t>Retrieval or fluency</a:t>
            </a:r>
          </a:p>
          <a:p>
            <a:pPr lvl="1"/>
            <a:r>
              <a:rPr lang="en-US" dirty="0"/>
              <a:t>Procedures </a:t>
            </a:r>
          </a:p>
          <a:p>
            <a:pPr lvl="1"/>
            <a:r>
              <a:rPr lang="en-US" dirty="0"/>
              <a:t>Higher level or conceptual understanding </a:t>
            </a:r>
          </a:p>
          <a:p>
            <a:pPr lvl="1"/>
            <a:r>
              <a:rPr lang="en-US" dirty="0"/>
              <a:t>Arithmetic relations among numbers</a:t>
            </a:r>
          </a:p>
          <a:p>
            <a:pPr marL="233363" lvl="1" indent="-233363">
              <a:buFont typeface="Arial" panose="020B0604020202020204" pitchFamily="34" charset="0"/>
              <a:buChar char="•"/>
            </a:pPr>
            <a:r>
              <a:rPr lang="en-US" sz="2400" dirty="0"/>
              <a:t>Working memory can affect a child’s ability to apply </a:t>
            </a:r>
            <a:r>
              <a:rPr lang="en-US" sz="2400" b="1" dirty="0"/>
              <a:t>strategies</a:t>
            </a:r>
            <a:r>
              <a:rPr lang="en-US" sz="2400" dirty="0"/>
              <a:t> to effectively solve whole-number computations and word problems </a:t>
            </a:r>
          </a:p>
          <a:p>
            <a:endParaRPr lang="en-US" dirty="0"/>
          </a:p>
        </p:txBody>
      </p:sp>
      <p:sp>
        <p:nvSpPr>
          <p:cNvPr id="2" name="Text Placeholder 1"/>
          <p:cNvSpPr>
            <a:spLocks noGrp="1"/>
          </p:cNvSpPr>
          <p:nvPr>
            <p:ph type="body" sz="quarter" idx="11"/>
          </p:nvPr>
        </p:nvSpPr>
        <p:spPr>
          <a:xfrm>
            <a:off x="687388" y="6018116"/>
            <a:ext cx="7547807" cy="307777"/>
          </a:xfrm>
        </p:spPr>
        <p:txBody>
          <a:bodyPr/>
          <a:lstStyle/>
          <a:p>
            <a:r>
              <a:rPr lang="en-US" dirty="0"/>
              <a:t>Sources: Geary, 1993, 2005; Gray, </a:t>
            </a:r>
            <a:r>
              <a:rPr lang="en-US" spc="-20" dirty="0"/>
              <a:t>Pinto, Pitta, &amp; Tall</a:t>
            </a:r>
            <a:r>
              <a:rPr lang="en-US" dirty="0"/>
              <a:t>, 1999; Impecoven-Lind &amp; Foegen, 2010; Jayanthi, Gersten, &amp; Baker, 2008; Hecht, Close, &amp; Santisi, 2003; Raghubar, Barnes, &amp; Hecht, 2009; Swanson &amp; Jerman, 2006; Swanson, Jerman, &amp; Zheng, 2008</a:t>
            </a:r>
          </a:p>
        </p:txBody>
      </p:sp>
      <p:sp>
        <p:nvSpPr>
          <p:cNvPr id="4" name="Slide Number Placeholder 3"/>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A1A8B8B9-B651-4439-A868-E8F04EF81465}" type="slidenum">
              <a:rPr kumimoji="0" lang="en-US" sz="900" b="0" i="0" u="none" strike="noStrike" kern="1200" cap="none" spc="0" normalizeH="0" baseline="0" noProof="0" smtClean="0">
                <a:ln>
                  <a:noFill/>
                </a:ln>
                <a:solidFill>
                  <a:srgbClr val="D4D4D4">
                    <a:lumMod val="75000"/>
                  </a:srgbClr>
                </a:solidFill>
                <a:effectLst/>
                <a:uLnTx/>
                <a:uFillTx/>
                <a:latin typeface="Arial"/>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12</a:t>
            </a:fld>
            <a:endParaRPr kumimoji="0" lang="en-US" sz="900" b="0" i="0" u="none" strike="noStrike" kern="1200" cap="none" spc="0" normalizeH="0" baseline="0" noProof="0" dirty="0">
              <a:ln>
                <a:noFill/>
              </a:ln>
              <a:solidFill>
                <a:srgbClr val="D4D4D4">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1469647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expected of students?</a:t>
            </a:r>
          </a:p>
        </p:txBody>
      </p:sp>
      <p:sp>
        <p:nvSpPr>
          <p:cNvPr id="3" name="Content Placeholder 2"/>
          <p:cNvSpPr>
            <a:spLocks noGrp="1"/>
          </p:cNvSpPr>
          <p:nvPr>
            <p:ph idx="1"/>
          </p:nvPr>
        </p:nvSpPr>
        <p:spPr/>
        <p:txBody>
          <a:bodyPr/>
          <a:lstStyle/>
          <a:p>
            <a:r>
              <a:rPr lang="en-US" dirty="0"/>
              <a:t>Third-grade students demonstrate mastery, defined as at least 80% accuracy</a:t>
            </a:r>
          </a:p>
          <a:p>
            <a:pPr lvl="1"/>
            <a:r>
              <a:rPr lang="en-US" dirty="0"/>
              <a:t>Addition and subtraction facts</a:t>
            </a:r>
          </a:p>
          <a:p>
            <a:pPr lvl="1"/>
            <a:r>
              <a:rPr lang="en-US" dirty="0"/>
              <a:t>Products of two 1-digit numbers </a:t>
            </a:r>
          </a:p>
          <a:p>
            <a:r>
              <a:rPr lang="en-US" dirty="0"/>
              <a:t>Beyond basic fact mastery, students must extend fact knowledge to application of multistep problems involving different operations </a:t>
            </a:r>
            <a:r>
              <a:rPr lang="en-US" sz="1600" dirty="0"/>
              <a:t>(CCSS-M &amp; NCTM, 2014; NMAP, 2008)</a:t>
            </a:r>
          </a:p>
        </p:txBody>
      </p:sp>
      <p:sp>
        <p:nvSpPr>
          <p:cNvPr id="5" name="Slide Number Placeholder 4"/>
          <p:cNvSpPr>
            <a:spLocks noGrp="1"/>
          </p:cNvSpPr>
          <p:nvPr>
            <p:ph type="sldNum" sz="quarter" idx="10"/>
          </p:nvPr>
        </p:nvSpPr>
        <p:spPr/>
        <p:txBody>
          <a:bodyPr/>
          <a:lstStyle/>
          <a:p>
            <a:pPr algn="r"/>
            <a:fld id="{F3477EC8-074D-41C4-94AE-E9EA7CEEA348}" type="slidenum">
              <a:rPr lang="en-US" smtClean="0"/>
              <a:pPr algn="r"/>
              <a:t>13</a:t>
            </a:fld>
            <a:endParaRPr lang="en-US" dirty="0"/>
          </a:p>
        </p:txBody>
      </p:sp>
      <p:sp>
        <p:nvSpPr>
          <p:cNvPr id="7" name="Text Placeholder 1">
            <a:extLst>
              <a:ext uri="{FF2B5EF4-FFF2-40B4-BE49-F238E27FC236}">
                <a16:creationId xmlns:a16="http://schemas.microsoft.com/office/drawing/2014/main" id="{B5BC3508-7EE0-7743-BDDE-2E8DE6352E88}"/>
              </a:ext>
            </a:extLst>
          </p:cNvPr>
          <p:cNvSpPr txBox="1">
            <a:spLocks/>
          </p:cNvSpPr>
          <p:nvPr/>
        </p:nvSpPr>
        <p:spPr bwMode="gray">
          <a:xfrm>
            <a:off x="687388" y="6026178"/>
            <a:ext cx="8224837" cy="307975"/>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marL="171450" indent="-171450" algn="l" rtl="0" eaLnBrk="0" fontAlgn="base" hangingPunct="0">
              <a:spcBef>
                <a:spcPts val="450"/>
              </a:spcBef>
              <a:spcAft>
                <a:spcPts val="0"/>
              </a:spcAft>
              <a:buClr>
                <a:schemeClr val="bg2">
                  <a:lumMod val="75000"/>
                </a:schemeClr>
              </a:buClr>
              <a:buFont typeface="Arial" panose="020B0604020202020204" pitchFamily="34" charset="0"/>
              <a:buChar char="•"/>
              <a:defRPr sz="2400" kern="1200">
                <a:solidFill>
                  <a:schemeClr val="tx2"/>
                </a:solidFill>
                <a:latin typeface="+mn-lt"/>
                <a:ea typeface="Arial" pitchFamily="34" charset="0"/>
                <a:cs typeface="Arial" pitchFamily="34" charset="0"/>
              </a:defRPr>
            </a:lvl1pPr>
            <a:lvl2pPr marL="342900" indent="-171450" algn="l" rtl="0" eaLnBrk="0" fontAlgn="base" hangingPunct="0">
              <a:spcBef>
                <a:spcPts val="450"/>
              </a:spcBef>
              <a:spcAft>
                <a:spcPts val="0"/>
              </a:spcAft>
              <a:buClr>
                <a:schemeClr val="bg2">
                  <a:lumMod val="75000"/>
                </a:schemeClr>
              </a:buClr>
              <a:buFont typeface="Arial" pitchFamily="34" charset="0"/>
              <a:buChar char="–"/>
              <a:defRPr sz="1800" kern="1200">
                <a:solidFill>
                  <a:schemeClr val="tx2"/>
                </a:solidFill>
                <a:latin typeface="+mn-lt"/>
                <a:ea typeface="Arial" pitchFamily="34" charset="0"/>
                <a:cs typeface="Arial" pitchFamily="34" charset="0"/>
              </a:defRPr>
            </a:lvl2pPr>
            <a:lvl3pPr marL="515541" indent="-171450" algn="l" defTabSz="685800" rtl="0" eaLnBrk="0" fontAlgn="base" hangingPunct="0">
              <a:spcBef>
                <a:spcPts val="450"/>
              </a:spcBef>
              <a:spcAft>
                <a:spcPts val="0"/>
              </a:spcAft>
              <a:buClr>
                <a:schemeClr val="bg2">
                  <a:lumMod val="75000"/>
                </a:schemeClr>
              </a:buClr>
              <a:buFont typeface="Arial" panose="020B0604020202020204" pitchFamily="34" charset="0"/>
              <a:buChar char="»"/>
              <a:defRPr sz="1600" kern="1200">
                <a:solidFill>
                  <a:schemeClr val="tx2"/>
                </a:solidFill>
                <a:latin typeface="+mn-lt"/>
                <a:ea typeface="Arial" pitchFamily="34" charset="0"/>
                <a:cs typeface="Arial" pitchFamily="34" charset="0"/>
              </a:defRPr>
            </a:lvl3pPr>
            <a:lvl4pPr marL="685800" indent="-171450" algn="l" rtl="0" eaLnBrk="0" fontAlgn="base" hangingPunct="0">
              <a:spcBef>
                <a:spcPts val="450"/>
              </a:spcBef>
              <a:spcAft>
                <a:spcPts val="0"/>
              </a:spcAft>
              <a:buClr>
                <a:schemeClr val="bg2">
                  <a:lumMod val="75000"/>
                </a:schemeClr>
              </a:buClr>
              <a:buSzPct val="100000"/>
              <a:buFont typeface="Arial" panose="020B0604020202020204" pitchFamily="34" charset="0"/>
              <a:buChar char="•"/>
              <a:defRPr sz="1400" kern="1200">
                <a:solidFill>
                  <a:schemeClr val="tx2"/>
                </a:solidFill>
                <a:latin typeface="+mn-lt"/>
                <a:ea typeface="Arial" pitchFamily="34" charset="0"/>
                <a:cs typeface="Arial" pitchFamily="34" charset="0"/>
              </a:defRPr>
            </a:lvl4pPr>
            <a:lvl5pPr marL="857250" indent="-171450" algn="l" rtl="0" eaLnBrk="0" fontAlgn="base" hangingPunct="0">
              <a:spcBef>
                <a:spcPts val="450"/>
              </a:spcBef>
              <a:spcAft>
                <a:spcPts val="0"/>
              </a:spcAft>
              <a:buClr>
                <a:schemeClr val="bg2">
                  <a:lumMod val="75000"/>
                </a:schemeClr>
              </a:buClr>
              <a:buFont typeface="Arial" pitchFamily="34" charset="0"/>
              <a:buChar char="•"/>
              <a:defRPr sz="1400" kern="1200" baseline="0">
                <a:solidFill>
                  <a:schemeClr val="tx2"/>
                </a:solidFill>
                <a:latin typeface="+mn-lt"/>
                <a:ea typeface="Arial" pitchFamily="34" charset="0"/>
                <a:cs typeface="Arial" pitchFamily="34" charset="0"/>
              </a:defRPr>
            </a:lvl5pPr>
            <a:lvl6pPr marL="1028700" indent="-171450" algn="l" defTabSz="685800" rtl="0" eaLnBrk="1" latinLnBrk="0" hangingPunct="1">
              <a:spcBef>
                <a:spcPts val="45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6pPr>
            <a:lvl7pPr marL="1200150" indent="-171450" algn="l" defTabSz="685800" rtl="0" eaLnBrk="1" latinLnBrk="0" hangingPunct="1">
              <a:spcBef>
                <a:spcPts val="45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7pPr>
            <a:lvl8pPr marL="1371600" indent="-171450" algn="l" defTabSz="685800" rtl="0" eaLnBrk="1" latinLnBrk="0" hangingPunct="1">
              <a:spcBef>
                <a:spcPts val="450"/>
              </a:spcBef>
              <a:spcAft>
                <a:spcPts val="0"/>
              </a:spcAft>
              <a:buClr>
                <a:schemeClr val="bg2">
                  <a:lumMod val="75000"/>
                </a:schemeClr>
              </a:buClr>
              <a:buFont typeface="Arial" pitchFamily="34" charset="0"/>
              <a:buChar char="•"/>
              <a:defRPr sz="1400" kern="1200">
                <a:solidFill>
                  <a:schemeClr val="tx2"/>
                </a:solidFill>
                <a:latin typeface="+mn-lt"/>
                <a:ea typeface="+mn-ea"/>
                <a:cs typeface="+mn-cs"/>
              </a:defRPr>
            </a:lvl8pPr>
            <a:lvl9pPr marL="1543050" indent="-171450" algn="l" defTabSz="685800" rtl="0" eaLnBrk="1" latinLnBrk="0" hangingPunct="1">
              <a:spcBef>
                <a:spcPts val="450"/>
              </a:spcBef>
              <a:spcAft>
                <a:spcPts val="0"/>
              </a:spcAft>
              <a:buClr>
                <a:schemeClr val="bg2">
                  <a:lumMod val="75000"/>
                </a:schemeClr>
              </a:buClr>
              <a:buFont typeface="Arial" pitchFamily="34" charset="0"/>
              <a:buChar char="•"/>
              <a:defRPr sz="1400" kern="1200" baseline="0">
                <a:solidFill>
                  <a:schemeClr val="tx2"/>
                </a:solidFill>
                <a:latin typeface="+mn-lt"/>
                <a:ea typeface="+mn-ea"/>
                <a:cs typeface="+mn-cs"/>
              </a:defRPr>
            </a:lvl9pPr>
          </a:lstStyle>
          <a:p>
            <a:pPr marL="0" indent="0">
              <a:buNone/>
            </a:pPr>
            <a:r>
              <a:rPr lang="en-US" sz="1000" dirty="0"/>
              <a:t>Sources: National Governors Association Center for Best Practices &amp; Council of Chief State School Officers: Common Core State Standards for Mathematics (CCSS-M) &amp; NCTM, 2014; National Mathematics Advisory Panel (NMAP), 2008</a:t>
            </a:r>
          </a:p>
        </p:txBody>
      </p:sp>
    </p:spTree>
    <p:extLst>
      <p:ext uri="{BB962C8B-B14F-4D97-AF65-F5344CB8AC3E}">
        <p14:creationId xmlns:p14="http://schemas.microsoft.com/office/powerpoint/2010/main" val="3083594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16972-E1C6-6845-A2C9-0D8E9FD64E01}"/>
              </a:ext>
            </a:extLst>
          </p:cNvPr>
          <p:cNvSpPr>
            <a:spLocks noGrp="1"/>
          </p:cNvSpPr>
          <p:nvPr>
            <p:ph type="title"/>
          </p:nvPr>
        </p:nvSpPr>
        <p:spPr/>
        <p:txBody>
          <a:bodyPr/>
          <a:lstStyle/>
          <a:p>
            <a:r>
              <a:rPr lang="en-US" dirty="0"/>
              <a:t>Role of Facts in Middle School </a:t>
            </a:r>
          </a:p>
        </p:txBody>
      </p:sp>
      <p:sp>
        <p:nvSpPr>
          <p:cNvPr id="3" name="Content Placeholder 2">
            <a:extLst>
              <a:ext uri="{FF2B5EF4-FFF2-40B4-BE49-F238E27FC236}">
                <a16:creationId xmlns:a16="http://schemas.microsoft.com/office/drawing/2014/main" id="{945F7E25-BECC-AC41-83D0-29E34738AC1B}"/>
              </a:ext>
            </a:extLst>
          </p:cNvPr>
          <p:cNvSpPr>
            <a:spLocks noGrp="1"/>
          </p:cNvSpPr>
          <p:nvPr>
            <p:ph idx="1"/>
          </p:nvPr>
        </p:nvSpPr>
        <p:spPr/>
        <p:txBody>
          <a:bodyPr/>
          <a:lstStyle/>
          <a:p>
            <a:r>
              <a:rPr lang="en-US" dirty="0"/>
              <a:t>Should we still teach fact instruction beyond Grade 5?</a:t>
            </a:r>
          </a:p>
          <a:p>
            <a:pPr lvl="1"/>
            <a:r>
              <a:rPr lang="en-US" dirty="0"/>
              <a:t>Yes and no</a:t>
            </a:r>
          </a:p>
          <a:p>
            <a:r>
              <a:rPr lang="en-US" dirty="0"/>
              <a:t>Need to determine whether students have an understanding of fact and the idea of computational skills</a:t>
            </a:r>
          </a:p>
          <a:p>
            <a:pPr lvl="1"/>
            <a:r>
              <a:rPr lang="en-US" dirty="0"/>
              <a:t>Is it a weakness in procedural fluency or a lack of conceptual understanding?</a:t>
            </a:r>
          </a:p>
          <a:p>
            <a:pPr lvl="1"/>
            <a:r>
              <a:rPr lang="en-US" dirty="0"/>
              <a:t>How long has the student received explicit fact instruction? </a:t>
            </a:r>
          </a:p>
          <a:p>
            <a:pPr lvl="1"/>
            <a:endParaRPr lang="en-US" dirty="0"/>
          </a:p>
          <a:p>
            <a:endParaRPr lang="en-US" dirty="0"/>
          </a:p>
        </p:txBody>
      </p:sp>
      <p:sp>
        <p:nvSpPr>
          <p:cNvPr id="5" name="Slide Number Placeholder 4">
            <a:extLst>
              <a:ext uri="{FF2B5EF4-FFF2-40B4-BE49-F238E27FC236}">
                <a16:creationId xmlns:a16="http://schemas.microsoft.com/office/drawing/2014/main" id="{7CF68C79-6D88-AD49-8E35-85BDCBA3DCB3}"/>
              </a:ext>
            </a:extLst>
          </p:cNvPr>
          <p:cNvSpPr>
            <a:spLocks noGrp="1"/>
          </p:cNvSpPr>
          <p:nvPr>
            <p:ph type="sldNum" sz="quarter" idx="10"/>
          </p:nvPr>
        </p:nvSpPr>
        <p:spPr/>
        <p:txBody>
          <a:bodyPr/>
          <a:lstStyle/>
          <a:p>
            <a:pPr algn="r"/>
            <a:fld id="{F3477EC8-074D-41C4-94AE-E9EA7CEEA348}" type="slidenum">
              <a:rPr lang="en-US" smtClean="0"/>
              <a:pPr algn="r"/>
              <a:t>14</a:t>
            </a:fld>
            <a:endParaRPr lang="en-US" dirty="0"/>
          </a:p>
        </p:txBody>
      </p:sp>
    </p:spTree>
    <p:extLst>
      <p:ext uri="{BB962C8B-B14F-4D97-AF65-F5344CB8AC3E}">
        <p14:creationId xmlns:p14="http://schemas.microsoft.com/office/powerpoint/2010/main" val="1905808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5BB7F-64FC-064A-9D12-C80D4D95648E}"/>
              </a:ext>
            </a:extLst>
          </p:cNvPr>
          <p:cNvSpPr>
            <a:spLocks noGrp="1"/>
          </p:cNvSpPr>
          <p:nvPr>
            <p:ph type="title"/>
          </p:nvPr>
        </p:nvSpPr>
        <p:spPr/>
        <p:txBody>
          <a:bodyPr/>
          <a:lstStyle/>
          <a:p>
            <a:r>
              <a:rPr lang="en-US" dirty="0"/>
              <a:t>Role of Facts in Middle School </a:t>
            </a:r>
          </a:p>
        </p:txBody>
      </p:sp>
      <p:sp>
        <p:nvSpPr>
          <p:cNvPr id="3" name="Content Placeholder 2">
            <a:extLst>
              <a:ext uri="{FF2B5EF4-FFF2-40B4-BE49-F238E27FC236}">
                <a16:creationId xmlns:a16="http://schemas.microsoft.com/office/drawing/2014/main" id="{2EE42626-8054-FA48-92F6-251CFC635C1A}"/>
              </a:ext>
            </a:extLst>
          </p:cNvPr>
          <p:cNvSpPr>
            <a:spLocks noGrp="1"/>
          </p:cNvSpPr>
          <p:nvPr>
            <p:ph idx="1"/>
          </p:nvPr>
        </p:nvSpPr>
        <p:spPr/>
        <p:txBody>
          <a:bodyPr/>
          <a:lstStyle/>
          <a:p>
            <a:r>
              <a:rPr lang="en-US" dirty="0"/>
              <a:t>Review fact strategies beginning with addition/subtraction, then multiplication/division</a:t>
            </a:r>
          </a:p>
          <a:p>
            <a:r>
              <a:rPr lang="en-US" dirty="0"/>
              <a:t>Addition and subtraction</a:t>
            </a:r>
          </a:p>
          <a:p>
            <a:pPr lvl="1"/>
            <a:r>
              <a:rPr lang="en-US" dirty="0"/>
              <a:t>If student can explain an efficient strategy, practice mixed problems.</a:t>
            </a:r>
          </a:p>
          <a:p>
            <a:pPr lvl="1"/>
            <a:r>
              <a:rPr lang="en-US" dirty="0"/>
              <a:t>Set a realistic goal.</a:t>
            </a:r>
          </a:p>
          <a:p>
            <a:pPr lvl="1"/>
            <a:r>
              <a:rPr lang="en-US" dirty="0"/>
              <a:t>Determine whether student understands regrouping.</a:t>
            </a:r>
          </a:p>
          <a:p>
            <a:pPr lvl="1"/>
            <a:r>
              <a:rPr lang="en-US" dirty="0"/>
              <a:t>If older than Grade 6, may want to consider calculator for addition and subtraction.</a:t>
            </a:r>
          </a:p>
          <a:p>
            <a:r>
              <a:rPr lang="en-US" dirty="0"/>
              <a:t>Multiplication and Division</a:t>
            </a:r>
          </a:p>
          <a:p>
            <a:pPr lvl="1"/>
            <a:r>
              <a:rPr lang="en-US" dirty="0"/>
              <a:t>Review effective strategies systematically.</a:t>
            </a:r>
          </a:p>
          <a:p>
            <a:pPr lvl="1"/>
            <a:r>
              <a:rPr lang="en-US" dirty="0"/>
              <a:t>Set a realistic goal.</a:t>
            </a:r>
          </a:p>
          <a:p>
            <a:pPr lvl="1"/>
            <a:r>
              <a:rPr lang="en-US" dirty="0"/>
              <a:t>Practice daily. </a:t>
            </a:r>
          </a:p>
          <a:p>
            <a:pPr lvl="1"/>
            <a:r>
              <a:rPr lang="en-US" dirty="0"/>
              <a:t>Provide practice and support in using multiplication chart beyond basic facts.</a:t>
            </a:r>
          </a:p>
          <a:p>
            <a:pPr lvl="1"/>
            <a:endParaRPr lang="en-US" dirty="0"/>
          </a:p>
          <a:p>
            <a:endParaRPr lang="en-US" dirty="0"/>
          </a:p>
        </p:txBody>
      </p:sp>
      <p:sp>
        <p:nvSpPr>
          <p:cNvPr id="5" name="Slide Number Placeholder 4">
            <a:extLst>
              <a:ext uri="{FF2B5EF4-FFF2-40B4-BE49-F238E27FC236}">
                <a16:creationId xmlns:a16="http://schemas.microsoft.com/office/drawing/2014/main" id="{D0C16CEB-52E6-B146-9830-4E68536E2BBD}"/>
              </a:ext>
            </a:extLst>
          </p:cNvPr>
          <p:cNvSpPr>
            <a:spLocks noGrp="1"/>
          </p:cNvSpPr>
          <p:nvPr>
            <p:ph type="sldNum" sz="quarter" idx="10"/>
          </p:nvPr>
        </p:nvSpPr>
        <p:spPr/>
        <p:txBody>
          <a:bodyPr/>
          <a:lstStyle/>
          <a:p>
            <a:pPr algn="r"/>
            <a:fld id="{F3477EC8-074D-41C4-94AE-E9EA7CEEA348}" type="slidenum">
              <a:rPr lang="en-US" smtClean="0"/>
              <a:pPr algn="r"/>
              <a:t>15</a:t>
            </a:fld>
            <a:endParaRPr lang="en-US" dirty="0"/>
          </a:p>
        </p:txBody>
      </p:sp>
    </p:spTree>
    <p:extLst>
      <p:ext uri="{BB962C8B-B14F-4D97-AF65-F5344CB8AC3E}">
        <p14:creationId xmlns:p14="http://schemas.microsoft.com/office/powerpoint/2010/main" val="28810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560" y="882532"/>
            <a:ext cx="8344666" cy="492443"/>
          </a:xfrm>
        </p:spPr>
        <p:txBody>
          <a:bodyPr/>
          <a:lstStyle/>
          <a:p>
            <a:r>
              <a:rPr lang="en-US" dirty="0"/>
              <a:t>College and Career Readiness Standards</a:t>
            </a:r>
          </a:p>
        </p:txBody>
      </p:sp>
      <p:sp>
        <p:nvSpPr>
          <p:cNvPr id="3" name="Content Placeholder 2"/>
          <p:cNvSpPr>
            <a:spLocks noGrp="1"/>
          </p:cNvSpPr>
          <p:nvPr>
            <p:ph idx="1"/>
          </p:nvPr>
        </p:nvSpPr>
        <p:spPr/>
        <p:txBody>
          <a:bodyPr/>
          <a:lstStyle/>
          <a:p>
            <a:pPr marL="0" indent="0">
              <a:buNone/>
            </a:pPr>
            <a:r>
              <a:rPr lang="en-US" dirty="0"/>
              <a:t>Grades 4 and 5: Operations and Algebraic Thinking</a:t>
            </a:r>
          </a:p>
          <a:p>
            <a:pPr lvl="1"/>
            <a:r>
              <a:rPr lang="en-US" sz="2400" dirty="0"/>
              <a:t>Use the four operations with whole numbers to solve problems.</a:t>
            </a:r>
          </a:p>
          <a:p>
            <a:pPr lvl="1"/>
            <a:r>
              <a:rPr lang="en-US" sz="2400" dirty="0"/>
              <a:t>Gain familiarity with factors and multiples.</a:t>
            </a:r>
          </a:p>
          <a:p>
            <a:pPr lvl="1"/>
            <a:r>
              <a:rPr lang="en-US" sz="2400" dirty="0"/>
              <a:t>Generate and analyze patterns.</a:t>
            </a:r>
          </a:p>
          <a:p>
            <a:pPr lvl="1"/>
            <a:r>
              <a:rPr lang="en-US" sz="2400" dirty="0"/>
              <a:t>Write and interpret numerical expressions.</a:t>
            </a:r>
          </a:p>
          <a:p>
            <a:pPr lvl="1"/>
            <a:r>
              <a:rPr lang="en-US" sz="2400" dirty="0"/>
              <a:t>Analyze patterns and relationships.</a:t>
            </a:r>
          </a:p>
          <a:p>
            <a:pPr marL="458788" lvl="2" indent="0">
              <a:buNone/>
            </a:pPr>
            <a:endParaRPr lang="en-US" dirty="0"/>
          </a:p>
        </p:txBody>
      </p:sp>
      <p:sp>
        <p:nvSpPr>
          <p:cNvPr id="5" name="Slide Number Placeholder 4"/>
          <p:cNvSpPr>
            <a:spLocks noGrp="1"/>
          </p:cNvSpPr>
          <p:nvPr>
            <p:ph type="sldNum" sz="quarter" idx="10"/>
          </p:nvPr>
        </p:nvSpPr>
        <p:spPr/>
        <p:txBody>
          <a:bodyPr/>
          <a:lstStyle/>
          <a:p>
            <a:pPr algn="r"/>
            <a:fld id="{F3477EC8-074D-41C4-94AE-E9EA7CEEA348}" type="slidenum">
              <a:rPr lang="en-US" smtClean="0"/>
              <a:pPr algn="r"/>
              <a:t>16</a:t>
            </a:fld>
            <a:endParaRPr lang="en-US" dirty="0"/>
          </a:p>
        </p:txBody>
      </p:sp>
    </p:spTree>
    <p:extLst>
      <p:ext uri="{BB962C8B-B14F-4D97-AF65-F5344CB8AC3E}">
        <p14:creationId xmlns:p14="http://schemas.microsoft.com/office/powerpoint/2010/main" val="2098436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124FB-19C5-4B40-BFD3-032FD8CFAF7B}"/>
              </a:ext>
            </a:extLst>
          </p:cNvPr>
          <p:cNvSpPr>
            <a:spLocks noGrp="1"/>
          </p:cNvSpPr>
          <p:nvPr>
            <p:ph type="title"/>
          </p:nvPr>
        </p:nvSpPr>
        <p:spPr/>
        <p:txBody>
          <a:bodyPr/>
          <a:lstStyle/>
          <a:p>
            <a:r>
              <a:rPr lang="en-US" dirty="0"/>
              <a:t>College and Career Readiness Standards</a:t>
            </a:r>
          </a:p>
        </p:txBody>
      </p:sp>
      <p:sp>
        <p:nvSpPr>
          <p:cNvPr id="3" name="Content Placeholder 2">
            <a:extLst>
              <a:ext uri="{FF2B5EF4-FFF2-40B4-BE49-F238E27FC236}">
                <a16:creationId xmlns:a16="http://schemas.microsoft.com/office/drawing/2014/main" id="{C5D3F241-B785-D24C-A68E-E25C2E011FDB}"/>
              </a:ext>
            </a:extLst>
          </p:cNvPr>
          <p:cNvSpPr>
            <a:spLocks noGrp="1"/>
          </p:cNvSpPr>
          <p:nvPr>
            <p:ph idx="1"/>
          </p:nvPr>
        </p:nvSpPr>
        <p:spPr/>
        <p:txBody>
          <a:bodyPr>
            <a:normAutofit lnSpcReduction="10000"/>
          </a:bodyPr>
          <a:lstStyle/>
          <a:p>
            <a:pPr marL="0" indent="0">
              <a:buNone/>
            </a:pPr>
            <a:r>
              <a:rPr lang="en-US" sz="2600" dirty="0"/>
              <a:t>Grade 6:</a:t>
            </a:r>
          </a:p>
          <a:p>
            <a:pPr lvl="1"/>
            <a:r>
              <a:rPr lang="en-US" sz="2600" dirty="0"/>
              <a:t>Use ratio and rate reasoning to solve real-world and mathematical problems.</a:t>
            </a:r>
          </a:p>
          <a:p>
            <a:pPr lvl="1"/>
            <a:r>
              <a:rPr lang="en-US" sz="2600" dirty="0"/>
              <a:t>Apply and extend previous understandings of multiplication and division to divide fractions by fractions.</a:t>
            </a:r>
          </a:p>
          <a:p>
            <a:pPr lvl="1"/>
            <a:r>
              <a:rPr lang="en-US" sz="2600" dirty="0"/>
              <a:t>Compute fluently with multidigit numbers and find common factors and multiples.</a:t>
            </a:r>
          </a:p>
          <a:p>
            <a:pPr lvl="1"/>
            <a:r>
              <a:rPr lang="en-US" sz="2600" dirty="0"/>
              <a:t>Apply and extend previous understandings of arithmetic to algebraic expressions.</a:t>
            </a:r>
          </a:p>
          <a:p>
            <a:pPr lvl="1"/>
            <a:r>
              <a:rPr lang="en-US" sz="2600" dirty="0"/>
              <a:t>Reason about and solve one-variable equations and inequalities.</a:t>
            </a:r>
          </a:p>
          <a:p>
            <a:pPr lvl="1"/>
            <a:endParaRPr lang="en-US" dirty="0"/>
          </a:p>
          <a:p>
            <a:pPr lvl="2"/>
            <a:endParaRPr lang="en-US" dirty="0"/>
          </a:p>
          <a:p>
            <a:pPr lvl="2"/>
            <a:endParaRPr lang="en-US" dirty="0"/>
          </a:p>
          <a:p>
            <a:pPr lvl="2"/>
            <a:endParaRPr lang="en-US" dirty="0"/>
          </a:p>
          <a:p>
            <a:pPr lvl="2"/>
            <a:endParaRPr lang="en-US" dirty="0"/>
          </a:p>
          <a:p>
            <a:pPr lvl="2"/>
            <a:endParaRPr lang="en-US" dirty="0"/>
          </a:p>
        </p:txBody>
      </p:sp>
      <p:sp>
        <p:nvSpPr>
          <p:cNvPr id="5" name="Slide Number Placeholder 4">
            <a:extLst>
              <a:ext uri="{FF2B5EF4-FFF2-40B4-BE49-F238E27FC236}">
                <a16:creationId xmlns:a16="http://schemas.microsoft.com/office/drawing/2014/main" id="{4DED1A78-2862-EA4C-8705-C7032CA198DF}"/>
              </a:ext>
            </a:extLst>
          </p:cNvPr>
          <p:cNvSpPr>
            <a:spLocks noGrp="1"/>
          </p:cNvSpPr>
          <p:nvPr>
            <p:ph type="sldNum" sz="quarter" idx="10"/>
          </p:nvPr>
        </p:nvSpPr>
        <p:spPr/>
        <p:txBody>
          <a:bodyPr/>
          <a:lstStyle/>
          <a:p>
            <a:pPr algn="r"/>
            <a:fld id="{F3477EC8-074D-41C4-94AE-E9EA7CEEA348}" type="slidenum">
              <a:rPr lang="en-US" smtClean="0"/>
              <a:pPr algn="r"/>
              <a:t>17</a:t>
            </a:fld>
            <a:endParaRPr lang="en-US" dirty="0"/>
          </a:p>
        </p:txBody>
      </p:sp>
    </p:spTree>
    <p:extLst>
      <p:ext uri="{BB962C8B-B14F-4D97-AF65-F5344CB8AC3E}">
        <p14:creationId xmlns:p14="http://schemas.microsoft.com/office/powerpoint/2010/main" val="224217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4798F-4DE9-5D46-B9D3-EAAB4C4C710F}"/>
              </a:ext>
            </a:extLst>
          </p:cNvPr>
          <p:cNvSpPr>
            <a:spLocks noGrp="1"/>
          </p:cNvSpPr>
          <p:nvPr>
            <p:ph type="title"/>
          </p:nvPr>
        </p:nvSpPr>
        <p:spPr/>
        <p:txBody>
          <a:bodyPr/>
          <a:lstStyle/>
          <a:p>
            <a:r>
              <a:rPr lang="en-US" dirty="0"/>
              <a:t>College and Career Readiness Standards</a:t>
            </a:r>
          </a:p>
        </p:txBody>
      </p:sp>
      <p:sp>
        <p:nvSpPr>
          <p:cNvPr id="3" name="Content Placeholder 2">
            <a:extLst>
              <a:ext uri="{FF2B5EF4-FFF2-40B4-BE49-F238E27FC236}">
                <a16:creationId xmlns:a16="http://schemas.microsoft.com/office/drawing/2014/main" id="{6F43D510-0386-1B44-A82E-615B393A8E37}"/>
              </a:ext>
            </a:extLst>
          </p:cNvPr>
          <p:cNvSpPr>
            <a:spLocks noGrp="1"/>
          </p:cNvSpPr>
          <p:nvPr>
            <p:ph idx="1"/>
          </p:nvPr>
        </p:nvSpPr>
        <p:spPr/>
        <p:txBody>
          <a:bodyPr>
            <a:normAutofit fontScale="85000" lnSpcReduction="20000"/>
          </a:bodyPr>
          <a:lstStyle/>
          <a:p>
            <a:pPr marL="0" indent="0">
              <a:buNone/>
            </a:pPr>
            <a:r>
              <a:rPr lang="en-US" sz="2800" dirty="0"/>
              <a:t>Grade 7:</a:t>
            </a:r>
          </a:p>
          <a:p>
            <a:pPr lvl="1"/>
            <a:r>
              <a:rPr lang="en-US" sz="2800" dirty="0"/>
              <a:t>Analyze proportional relationships and use them to solve real-world and mathematical problems.</a:t>
            </a:r>
          </a:p>
          <a:p>
            <a:pPr lvl="1"/>
            <a:r>
              <a:rPr lang="en-US" sz="2800" dirty="0"/>
              <a:t>Apply and extend previous understandings of operations with fractions.</a:t>
            </a:r>
          </a:p>
          <a:p>
            <a:pPr lvl="1"/>
            <a:r>
              <a:rPr lang="en-US" sz="2800" dirty="0"/>
              <a:t>Solve real-world and mathematical problems involving the four operations with rational numbers. </a:t>
            </a:r>
          </a:p>
          <a:p>
            <a:pPr lvl="1"/>
            <a:r>
              <a:rPr lang="en-US" sz="2800" dirty="0"/>
              <a:t>Use properties of operations to generate equivalent expressions.</a:t>
            </a:r>
          </a:p>
          <a:p>
            <a:pPr lvl="1"/>
            <a:r>
              <a:rPr lang="en-US" sz="2800" dirty="0"/>
              <a:t>Solve real-life and mathematical problems using numerical and algebraic expressions and equations.</a:t>
            </a:r>
          </a:p>
          <a:p>
            <a:pPr lvl="1"/>
            <a:r>
              <a:rPr lang="en-US" sz="2800" dirty="0"/>
              <a:t>Solve real-life and mathematical problems involving angle measure, area, surface area, and volume.</a:t>
            </a:r>
            <a:br>
              <a:rPr lang="en-US" sz="2800" dirty="0"/>
            </a:br>
            <a:endParaRPr lang="en-US" sz="2800" dirty="0"/>
          </a:p>
          <a:p>
            <a:pPr lvl="1"/>
            <a:endParaRPr lang="en-US" dirty="0"/>
          </a:p>
        </p:txBody>
      </p:sp>
      <p:sp>
        <p:nvSpPr>
          <p:cNvPr id="5" name="Slide Number Placeholder 4">
            <a:extLst>
              <a:ext uri="{FF2B5EF4-FFF2-40B4-BE49-F238E27FC236}">
                <a16:creationId xmlns:a16="http://schemas.microsoft.com/office/drawing/2014/main" id="{91352B5E-8771-B443-987A-4DF5A7376A31}"/>
              </a:ext>
            </a:extLst>
          </p:cNvPr>
          <p:cNvSpPr>
            <a:spLocks noGrp="1"/>
          </p:cNvSpPr>
          <p:nvPr>
            <p:ph type="sldNum" sz="quarter" idx="10"/>
          </p:nvPr>
        </p:nvSpPr>
        <p:spPr/>
        <p:txBody>
          <a:bodyPr/>
          <a:lstStyle/>
          <a:p>
            <a:pPr algn="r"/>
            <a:fld id="{F3477EC8-074D-41C4-94AE-E9EA7CEEA348}" type="slidenum">
              <a:rPr lang="en-US" smtClean="0"/>
              <a:pPr algn="r"/>
              <a:t>18</a:t>
            </a:fld>
            <a:endParaRPr lang="en-US" dirty="0"/>
          </a:p>
        </p:txBody>
      </p:sp>
    </p:spTree>
    <p:extLst>
      <p:ext uri="{BB962C8B-B14F-4D97-AF65-F5344CB8AC3E}">
        <p14:creationId xmlns:p14="http://schemas.microsoft.com/office/powerpoint/2010/main" val="3620602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7FACF-DD97-1D47-AF04-A431684158E5}"/>
              </a:ext>
            </a:extLst>
          </p:cNvPr>
          <p:cNvSpPr>
            <a:spLocks noGrp="1"/>
          </p:cNvSpPr>
          <p:nvPr>
            <p:ph type="title"/>
          </p:nvPr>
        </p:nvSpPr>
        <p:spPr/>
        <p:txBody>
          <a:bodyPr/>
          <a:lstStyle/>
          <a:p>
            <a:r>
              <a:rPr lang="en-US" dirty="0"/>
              <a:t>Common Core State Standards</a:t>
            </a:r>
          </a:p>
        </p:txBody>
      </p:sp>
      <p:sp>
        <p:nvSpPr>
          <p:cNvPr id="3" name="Content Placeholder 2">
            <a:extLst>
              <a:ext uri="{FF2B5EF4-FFF2-40B4-BE49-F238E27FC236}">
                <a16:creationId xmlns:a16="http://schemas.microsoft.com/office/drawing/2014/main" id="{1D38E830-074B-904E-AB1D-F9183674A155}"/>
              </a:ext>
            </a:extLst>
          </p:cNvPr>
          <p:cNvSpPr>
            <a:spLocks noGrp="1"/>
          </p:cNvSpPr>
          <p:nvPr>
            <p:ph idx="1"/>
          </p:nvPr>
        </p:nvSpPr>
        <p:spPr/>
        <p:txBody>
          <a:bodyPr>
            <a:normAutofit fontScale="92500" lnSpcReduction="20000"/>
          </a:bodyPr>
          <a:lstStyle/>
          <a:p>
            <a:pPr marL="0" indent="0">
              <a:buNone/>
            </a:pPr>
            <a:r>
              <a:rPr lang="en-US" sz="2800" dirty="0"/>
              <a:t>Grade 8:</a:t>
            </a:r>
          </a:p>
          <a:p>
            <a:pPr lvl="1"/>
            <a:r>
              <a:rPr lang="en-US" sz="2800" dirty="0"/>
              <a:t>Know that there are numbers that are not rational, and approximate them by rational numbers.</a:t>
            </a:r>
          </a:p>
          <a:p>
            <a:pPr lvl="1"/>
            <a:r>
              <a:rPr lang="en-US" sz="2800" dirty="0"/>
              <a:t>Work with expressions and equations with radicals and integer exponents.</a:t>
            </a:r>
          </a:p>
          <a:p>
            <a:pPr lvl="1"/>
            <a:r>
              <a:rPr lang="en-US" sz="2800" dirty="0"/>
              <a:t>Understand the connections between proportional relationships, lines, and linear equations.</a:t>
            </a:r>
          </a:p>
          <a:p>
            <a:pPr lvl="1"/>
            <a:r>
              <a:rPr lang="en-US" sz="2800" dirty="0"/>
              <a:t>Analyze and solve linear equations and pairs of simultaneous linear equations.</a:t>
            </a:r>
          </a:p>
          <a:p>
            <a:pPr lvl="1"/>
            <a:r>
              <a:rPr lang="en-US" sz="2800" dirty="0"/>
              <a:t>Understand and apply the Pythagorean theorem.</a:t>
            </a:r>
          </a:p>
          <a:p>
            <a:pPr lvl="1"/>
            <a:r>
              <a:rPr lang="en-US" sz="2800" dirty="0"/>
              <a:t>Solve real-world and mathematical problems involving volume of cylinders, cones, and spheres.</a:t>
            </a:r>
          </a:p>
          <a:p>
            <a:endParaRPr lang="en-US" dirty="0"/>
          </a:p>
          <a:p>
            <a:endParaRPr lang="en-US" dirty="0"/>
          </a:p>
        </p:txBody>
      </p:sp>
      <p:sp>
        <p:nvSpPr>
          <p:cNvPr id="5" name="Slide Number Placeholder 4">
            <a:extLst>
              <a:ext uri="{FF2B5EF4-FFF2-40B4-BE49-F238E27FC236}">
                <a16:creationId xmlns:a16="http://schemas.microsoft.com/office/drawing/2014/main" id="{E1840727-367D-6A41-9FB8-54B2DD98E546}"/>
              </a:ext>
            </a:extLst>
          </p:cNvPr>
          <p:cNvSpPr>
            <a:spLocks noGrp="1"/>
          </p:cNvSpPr>
          <p:nvPr>
            <p:ph type="sldNum" sz="quarter" idx="10"/>
          </p:nvPr>
        </p:nvSpPr>
        <p:spPr/>
        <p:txBody>
          <a:bodyPr/>
          <a:lstStyle/>
          <a:p>
            <a:pPr algn="r"/>
            <a:fld id="{F3477EC8-074D-41C4-94AE-E9EA7CEEA348}" type="slidenum">
              <a:rPr lang="en-US" smtClean="0"/>
              <a:pPr algn="r"/>
              <a:t>19</a:t>
            </a:fld>
            <a:endParaRPr lang="en-US" dirty="0"/>
          </a:p>
        </p:txBody>
      </p:sp>
    </p:spTree>
    <p:extLst>
      <p:ext uri="{BB962C8B-B14F-4D97-AF65-F5344CB8AC3E}">
        <p14:creationId xmlns:p14="http://schemas.microsoft.com/office/powerpoint/2010/main" val="1384329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Morning</a:t>
            </a:r>
          </a:p>
        </p:txBody>
      </p:sp>
      <p:sp>
        <p:nvSpPr>
          <p:cNvPr id="3" name="Content Placeholder 2"/>
          <p:cNvSpPr>
            <a:spLocks noGrp="1"/>
          </p:cNvSpPr>
          <p:nvPr>
            <p:ph idx="1"/>
          </p:nvPr>
        </p:nvSpPr>
        <p:spPr/>
        <p:txBody>
          <a:bodyPr/>
          <a:lstStyle/>
          <a:p>
            <a:pPr>
              <a:spcBef>
                <a:spcPts val="400"/>
              </a:spcBef>
            </a:pPr>
            <a:r>
              <a:rPr lang="en-US" dirty="0"/>
              <a:t>Using Data-Based Individualization (DBI) to Address Challenges With Math Facts and Computation</a:t>
            </a:r>
          </a:p>
          <a:p>
            <a:pPr>
              <a:spcBef>
                <a:spcPts val="400"/>
              </a:spcBef>
            </a:pPr>
            <a:endParaRPr lang="en-US" dirty="0"/>
          </a:p>
          <a:p>
            <a:pPr>
              <a:spcBef>
                <a:spcPts val="400"/>
              </a:spcBef>
            </a:pPr>
            <a:r>
              <a:rPr lang="en-US" dirty="0"/>
              <a:t>Basic Facts</a:t>
            </a:r>
          </a:p>
          <a:p>
            <a:pPr lvl="1">
              <a:spcBef>
                <a:spcPts val="400"/>
              </a:spcBef>
            </a:pPr>
            <a:r>
              <a:rPr lang="en-US" dirty="0"/>
              <a:t>Why is fact mastery important?</a:t>
            </a:r>
          </a:p>
          <a:p>
            <a:pPr lvl="1">
              <a:spcBef>
                <a:spcPts val="400"/>
              </a:spcBef>
            </a:pPr>
            <a:r>
              <a:rPr lang="en-US" dirty="0"/>
              <a:t>Facts within College and Career Readiness Standards </a:t>
            </a:r>
          </a:p>
          <a:p>
            <a:pPr lvl="1">
              <a:spcBef>
                <a:spcPts val="400"/>
              </a:spcBef>
            </a:pPr>
            <a:r>
              <a:rPr lang="en-US" dirty="0"/>
              <a:t>Vocabulary</a:t>
            </a:r>
          </a:p>
          <a:p>
            <a:pPr lvl="1">
              <a:spcBef>
                <a:spcPts val="400"/>
              </a:spcBef>
            </a:pPr>
            <a:r>
              <a:rPr lang="en-US" dirty="0"/>
              <a:t>Strategies for addition and subtraction</a:t>
            </a:r>
          </a:p>
          <a:p>
            <a:pPr lvl="1">
              <a:spcBef>
                <a:spcPts val="400"/>
              </a:spcBef>
            </a:pPr>
            <a:r>
              <a:rPr lang="en-US" dirty="0"/>
              <a:t>Strategies for multiplication and division</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2</a:t>
            </a:fld>
            <a:endParaRPr lang="en-US" dirty="0"/>
          </a:p>
        </p:txBody>
      </p:sp>
    </p:spTree>
    <p:extLst>
      <p:ext uri="{BB962C8B-B14F-4D97-AF65-F5344CB8AC3E}">
        <p14:creationId xmlns:p14="http://schemas.microsoft.com/office/powerpoint/2010/main" val="1841244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7388" y="2941418"/>
            <a:ext cx="8229600" cy="1446550"/>
          </a:xfrm>
        </p:spPr>
        <p:txBody>
          <a:bodyPr/>
          <a:lstStyle/>
          <a:p>
            <a:r>
              <a:rPr lang="en-US" dirty="0"/>
              <a:t>Vocabulary for Teaching Facts and Computation</a:t>
            </a:r>
          </a:p>
        </p:txBody>
      </p:sp>
      <p:sp>
        <p:nvSpPr>
          <p:cNvPr id="5" name="Slide Number Placeholder 4"/>
          <p:cNvSpPr>
            <a:spLocks noGrp="1"/>
          </p:cNvSpPr>
          <p:nvPr>
            <p:ph type="sldNum" sz="quarter" idx="12"/>
          </p:nvPr>
        </p:nvSpPr>
        <p:spPr/>
        <p:txBody>
          <a:bodyPr/>
          <a:lstStyle/>
          <a:p>
            <a:pPr algn="r"/>
            <a:fld id="{F3477EC8-074D-41C4-94AE-E9EA7CEEA348}" type="slidenum">
              <a:rPr lang="en-US" smtClean="0"/>
              <a:pPr algn="r"/>
              <a:t>20</a:t>
            </a:fld>
            <a:endParaRPr lang="en-US" dirty="0"/>
          </a:p>
        </p:txBody>
      </p:sp>
      <p:sp>
        <p:nvSpPr>
          <p:cNvPr id="7" name="5-Point Star 6">
            <a:extLst>
              <a:ext uri="{FF2B5EF4-FFF2-40B4-BE49-F238E27FC236}">
                <a16:creationId xmlns:a16="http://schemas.microsoft.com/office/drawing/2014/main" id="{8D7145F8-1B24-034D-B803-56EDA28D600B}"/>
              </a:ext>
            </a:extLst>
          </p:cNvPr>
          <p:cNvSpPr/>
          <p:nvPr/>
        </p:nvSpPr>
        <p:spPr>
          <a:xfrm>
            <a:off x="7558303" y="5208576"/>
            <a:ext cx="1353921" cy="1108796"/>
          </a:xfrm>
          <a:prstGeom prst="star5">
            <a:avLst>
              <a:gd name="adj" fmla="val 20002"/>
              <a:gd name="hf" fmla="val 105146"/>
              <a:gd name="vf" fmla="val 110557"/>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dirty="0">
                <a:ln>
                  <a:noFill/>
                </a:ln>
                <a:solidFill>
                  <a:srgbClr val="FFFFFF"/>
                </a:solidFill>
                <a:effectLst/>
                <a:uLnTx/>
                <a:uFillTx/>
                <a:latin typeface="Arial"/>
                <a:ea typeface="+mn-ea"/>
                <a:cs typeface="+mn-cs"/>
              </a:rPr>
              <a:t>Handout #3 </a:t>
            </a:r>
            <a:endParaRPr kumimoji="0" lang="en-US" sz="9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192886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Vocabulary List</a:t>
            </a:r>
          </a:p>
        </p:txBody>
      </p:sp>
      <p:sp>
        <p:nvSpPr>
          <p:cNvPr id="7" name="Content Placeholder 6"/>
          <p:cNvSpPr>
            <a:spLocks noGrp="1"/>
          </p:cNvSpPr>
          <p:nvPr>
            <p:ph idx="1"/>
          </p:nvPr>
        </p:nvSpPr>
        <p:spPr/>
        <p:txBody>
          <a:bodyPr/>
          <a:lstStyle/>
          <a:p>
            <a:pPr marL="0" indent="0">
              <a:buNone/>
            </a:pPr>
            <a:r>
              <a:rPr lang="en-US" dirty="0"/>
              <a:t>Brainstorm a list of words you use when teaching facts and computation.</a:t>
            </a:r>
          </a:p>
        </p:txBody>
      </p:sp>
      <p:sp>
        <p:nvSpPr>
          <p:cNvPr id="5" name="Slide Number Placeholder 4"/>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56C903B-A9A8-9643-9413-B88BA9C2F039}" type="slidenum">
              <a:rPr kumimoji="0" lang="en-US" sz="900" b="0" i="0" u="none" strike="noStrike" kern="1200" cap="none" spc="0" normalizeH="0" baseline="0" noProof="0" smtClean="0">
                <a:ln>
                  <a:noFill/>
                </a:ln>
                <a:solidFill>
                  <a:srgbClr val="D4D4D4">
                    <a:lumMod val="75000"/>
                  </a:srgbClr>
                </a:solidFill>
                <a:effectLst/>
                <a:uLnTx/>
                <a:uFillTx/>
                <a:latin typeface="Arial"/>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21</a:t>
            </a:fld>
            <a:endParaRPr kumimoji="0" lang="en-US" sz="900" b="0" i="0" u="none" strike="noStrike" kern="1200" cap="none" spc="0" normalizeH="0" baseline="0" noProof="0" dirty="0">
              <a:ln>
                <a:noFill/>
              </a:ln>
              <a:solidFill>
                <a:srgbClr val="D4D4D4">
                  <a:lumMod val="75000"/>
                </a:srgbClr>
              </a:solidFill>
              <a:effectLst/>
              <a:uLnTx/>
              <a:uFillTx/>
              <a:latin typeface="Arial"/>
              <a:ea typeface="ＭＳ Ｐゴシック" charset="-128"/>
              <a:cs typeface="+mn-cs"/>
            </a:endParaRPr>
          </a:p>
        </p:txBody>
      </p:sp>
      <p:sp>
        <p:nvSpPr>
          <p:cNvPr id="8" name="Oval 7"/>
          <p:cNvSpPr/>
          <p:nvPr/>
        </p:nvSpPr>
        <p:spPr>
          <a:xfrm>
            <a:off x="1088571" y="2510971"/>
            <a:ext cx="1785258" cy="168365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a:ea typeface="+mn-ea"/>
                <a:cs typeface="+mn-cs"/>
              </a:rPr>
              <a:t>READY</a:t>
            </a:r>
          </a:p>
        </p:txBody>
      </p:sp>
      <p:sp>
        <p:nvSpPr>
          <p:cNvPr id="9" name="Oval 8"/>
          <p:cNvSpPr/>
          <p:nvPr/>
        </p:nvSpPr>
        <p:spPr>
          <a:xfrm>
            <a:off x="3432854" y="3352799"/>
            <a:ext cx="1785258" cy="168365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
                <a:ea typeface="+mn-ea"/>
                <a:cs typeface="+mn-cs"/>
              </a:rPr>
              <a:t>SET</a:t>
            </a:r>
          </a:p>
        </p:txBody>
      </p:sp>
      <p:sp>
        <p:nvSpPr>
          <p:cNvPr id="10" name="Oval 9"/>
          <p:cNvSpPr/>
          <p:nvPr/>
        </p:nvSpPr>
        <p:spPr>
          <a:xfrm>
            <a:off x="5856514" y="4535713"/>
            <a:ext cx="1785258" cy="168365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1200" cap="none" spc="0" normalizeH="0" baseline="0" noProof="0" dirty="0">
                <a:ln>
                  <a:noFill/>
                </a:ln>
                <a:solidFill>
                  <a:srgbClr val="FFFFFF"/>
                </a:solidFill>
                <a:effectLst/>
                <a:uLnTx/>
                <a:uFillTx/>
                <a:latin typeface="Arial"/>
                <a:ea typeface="+mn-ea"/>
                <a:cs typeface="+mn-cs"/>
              </a:rPr>
              <a:t>GO!</a:t>
            </a:r>
          </a:p>
        </p:txBody>
      </p:sp>
    </p:spTree>
    <p:extLst>
      <p:ext uri="{BB962C8B-B14F-4D97-AF65-F5344CB8AC3E}">
        <p14:creationId xmlns:p14="http://schemas.microsoft.com/office/powerpoint/2010/main" val="410060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1000" fill="hold"/>
                                        <p:tgtEl>
                                          <p:spTgt spid="10"/>
                                        </p:tgtEl>
                                        <p:attrNameLst>
                                          <p:attrName>ppt_w</p:attrName>
                                        </p:attrNameLst>
                                      </p:cBhvr>
                                      <p:tavLst>
                                        <p:tav tm="0">
                                          <p:val>
                                            <p:fltVal val="0"/>
                                          </p:val>
                                        </p:tav>
                                        <p:tav tm="100000">
                                          <p:val>
                                            <p:strVal val="#ppt_w"/>
                                          </p:val>
                                        </p:tav>
                                      </p:tavLst>
                                    </p:anim>
                                    <p:anim calcmode="lin" valueType="num">
                                      <p:cBhvr>
                                        <p:cTn id="17" dur="1000" fill="hold"/>
                                        <p:tgtEl>
                                          <p:spTgt spid="10"/>
                                        </p:tgtEl>
                                        <p:attrNameLst>
                                          <p:attrName>ppt_h</p:attrName>
                                        </p:attrNameLst>
                                      </p:cBhvr>
                                      <p:tavLst>
                                        <p:tav tm="0">
                                          <p:val>
                                            <p:fltVal val="0"/>
                                          </p:val>
                                        </p:tav>
                                        <p:tav tm="100000">
                                          <p:val>
                                            <p:strVal val="#ppt_h"/>
                                          </p:val>
                                        </p:tav>
                                      </p:tavLst>
                                    </p:anim>
                                    <p:anim calcmode="lin" valueType="num">
                                      <p:cBhvr>
                                        <p:cTn id="18" dur="1000" fill="hold"/>
                                        <p:tgtEl>
                                          <p:spTgt spid="10"/>
                                        </p:tgtEl>
                                        <p:attrNameLst>
                                          <p:attrName>style.rotation</p:attrName>
                                        </p:attrNameLst>
                                      </p:cBhvr>
                                      <p:tavLst>
                                        <p:tav tm="0">
                                          <p:val>
                                            <p:fltVal val="90"/>
                                          </p:val>
                                        </p:tav>
                                        <p:tav tm="100000">
                                          <p:val>
                                            <p:fltVal val="0"/>
                                          </p:val>
                                        </p:tav>
                                      </p:tavLst>
                                    </p:anim>
                                    <p:animEffect transition="in" filter="fade">
                                      <p:cBhvr>
                                        <p:cTn id="1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Vocabulary and Symbols: Addition and Subtraction</a:t>
            </a:r>
          </a:p>
        </p:txBody>
      </p:sp>
      <p:graphicFrame>
        <p:nvGraphicFramePr>
          <p:cNvPr id="6" name="Content Placeholder 5"/>
          <p:cNvGraphicFramePr>
            <a:graphicFrameLocks noGrp="1"/>
          </p:cNvGraphicFramePr>
          <p:nvPr>
            <p:ph idx="1"/>
          </p:nvPr>
        </p:nvGraphicFramePr>
        <p:xfrm>
          <a:off x="687388" y="1608138"/>
          <a:ext cx="8224838" cy="4246880"/>
        </p:xfrm>
        <a:graphic>
          <a:graphicData uri="http://schemas.openxmlformats.org/drawingml/2006/table">
            <a:tbl>
              <a:tblPr firstRow="1" bandRow="1">
                <a:tableStyleId>{5C22544A-7EE6-4342-B048-85BDC9FD1C3A}</a:tableStyleId>
              </a:tblPr>
              <a:tblGrid>
                <a:gridCol w="2346369">
                  <a:extLst>
                    <a:ext uri="{9D8B030D-6E8A-4147-A177-3AD203B41FA5}">
                      <a16:colId xmlns:a16="http://schemas.microsoft.com/office/drawing/2014/main" val="20000"/>
                    </a:ext>
                  </a:extLst>
                </a:gridCol>
                <a:gridCol w="5878469">
                  <a:extLst>
                    <a:ext uri="{9D8B030D-6E8A-4147-A177-3AD203B41FA5}">
                      <a16:colId xmlns:a16="http://schemas.microsoft.com/office/drawing/2014/main" val="20001"/>
                    </a:ext>
                  </a:extLst>
                </a:gridCol>
              </a:tblGrid>
              <a:tr h="370840">
                <a:tc>
                  <a:txBody>
                    <a:bodyPr/>
                    <a:lstStyle/>
                    <a:p>
                      <a:r>
                        <a:rPr lang="en-US" dirty="0"/>
                        <a:t>WORD</a:t>
                      </a:r>
                    </a:p>
                  </a:txBody>
                  <a:tcPr/>
                </a:tc>
                <a:tc>
                  <a:txBody>
                    <a:bodyPr/>
                    <a:lstStyle/>
                    <a:p>
                      <a:r>
                        <a:rPr lang="en-US" dirty="0"/>
                        <a:t>DEFINITION </a:t>
                      </a:r>
                    </a:p>
                  </a:txBody>
                  <a:tcPr/>
                </a:tc>
                <a:extLst>
                  <a:ext uri="{0D108BD9-81ED-4DB2-BD59-A6C34878D82A}">
                    <a16:rowId xmlns:a16="http://schemas.microsoft.com/office/drawing/2014/main" val="10000"/>
                  </a:ext>
                </a:extLst>
              </a:tr>
              <a:tr h="370840">
                <a:tc>
                  <a:txBody>
                    <a:bodyPr/>
                    <a:lstStyle/>
                    <a:p>
                      <a:r>
                        <a:rPr lang="en-US" dirty="0"/>
                        <a:t>Add</a:t>
                      </a:r>
                    </a:p>
                  </a:txBody>
                  <a:tcPr/>
                </a:tc>
                <a:tc>
                  <a:txBody>
                    <a:bodyPr/>
                    <a:lstStyle/>
                    <a:p>
                      <a:r>
                        <a:rPr lang="en-US" dirty="0"/>
                        <a:t>To combine amounts</a:t>
                      </a:r>
                    </a:p>
                  </a:txBody>
                  <a:tcPr/>
                </a:tc>
                <a:extLst>
                  <a:ext uri="{0D108BD9-81ED-4DB2-BD59-A6C34878D82A}">
                    <a16:rowId xmlns:a16="http://schemas.microsoft.com/office/drawing/2014/main" val="10001"/>
                  </a:ext>
                </a:extLst>
              </a:tr>
              <a:tr h="370840">
                <a:tc>
                  <a:txBody>
                    <a:bodyPr/>
                    <a:lstStyle/>
                    <a:p>
                      <a:r>
                        <a:rPr lang="en-US" dirty="0"/>
                        <a:t>Addend</a:t>
                      </a:r>
                    </a:p>
                  </a:txBody>
                  <a:tcPr/>
                </a:tc>
                <a:tc>
                  <a:txBody>
                    <a:bodyPr/>
                    <a:lstStyle/>
                    <a:p>
                      <a:r>
                        <a:rPr lang="en-US" dirty="0"/>
                        <a:t>An amount combined to another amount in an addition</a:t>
                      </a:r>
                      <a:r>
                        <a:rPr lang="en-US" baseline="0" dirty="0"/>
                        <a:t> problem</a:t>
                      </a:r>
                      <a:endParaRPr lang="en-US" dirty="0"/>
                    </a:p>
                  </a:txBody>
                  <a:tcPr/>
                </a:tc>
                <a:extLst>
                  <a:ext uri="{0D108BD9-81ED-4DB2-BD59-A6C34878D82A}">
                    <a16:rowId xmlns:a16="http://schemas.microsoft.com/office/drawing/2014/main" val="10002"/>
                  </a:ext>
                </a:extLst>
              </a:tr>
              <a:tr h="370840">
                <a:tc>
                  <a:txBody>
                    <a:bodyPr/>
                    <a:lstStyle/>
                    <a:p>
                      <a:r>
                        <a:rPr lang="en-US" dirty="0"/>
                        <a:t>Sum</a:t>
                      </a:r>
                    </a:p>
                  </a:txBody>
                  <a:tcPr/>
                </a:tc>
                <a:tc>
                  <a:txBody>
                    <a:bodyPr/>
                    <a:lstStyle/>
                    <a:p>
                      <a:r>
                        <a:rPr lang="en-US" dirty="0"/>
                        <a:t>The total in an addition problem</a:t>
                      </a:r>
                    </a:p>
                  </a:txBody>
                  <a:tcPr/>
                </a:tc>
                <a:extLst>
                  <a:ext uri="{0D108BD9-81ED-4DB2-BD59-A6C34878D82A}">
                    <a16:rowId xmlns:a16="http://schemas.microsoft.com/office/drawing/2014/main" val="10003"/>
                  </a:ext>
                </a:extLst>
              </a:tr>
              <a:tr h="370840">
                <a:tc>
                  <a:txBody>
                    <a:bodyPr/>
                    <a:lstStyle/>
                    <a:p>
                      <a:r>
                        <a:rPr lang="en-US" dirty="0"/>
                        <a:t>Subtract</a:t>
                      </a:r>
                    </a:p>
                  </a:txBody>
                  <a:tcPr/>
                </a:tc>
                <a:tc>
                  <a:txBody>
                    <a:bodyPr/>
                    <a:lstStyle/>
                    <a:p>
                      <a:r>
                        <a:rPr lang="en-US" dirty="0"/>
                        <a:t>To find the difference between</a:t>
                      </a:r>
                      <a:r>
                        <a:rPr lang="en-US" baseline="0" dirty="0"/>
                        <a:t> two amounts; to take away</a:t>
                      </a:r>
                      <a:endParaRPr lang="en-US" dirty="0"/>
                    </a:p>
                  </a:txBody>
                  <a:tcPr/>
                </a:tc>
                <a:extLst>
                  <a:ext uri="{0D108BD9-81ED-4DB2-BD59-A6C34878D82A}">
                    <a16:rowId xmlns:a16="http://schemas.microsoft.com/office/drawing/2014/main" val="10004"/>
                  </a:ext>
                </a:extLst>
              </a:tr>
              <a:tr h="370840">
                <a:tc>
                  <a:txBody>
                    <a:bodyPr/>
                    <a:lstStyle/>
                    <a:p>
                      <a:r>
                        <a:rPr lang="en-US" dirty="0"/>
                        <a:t>Difference</a:t>
                      </a:r>
                    </a:p>
                  </a:txBody>
                  <a:tcPr/>
                </a:tc>
                <a:tc>
                  <a:txBody>
                    <a:bodyPr/>
                    <a:lstStyle/>
                    <a:p>
                      <a:r>
                        <a:rPr lang="en-US" dirty="0"/>
                        <a:t>The end result</a:t>
                      </a:r>
                      <a:r>
                        <a:rPr lang="en-US" baseline="0" dirty="0"/>
                        <a:t> in a subtraction problem</a:t>
                      </a:r>
                      <a:endParaRPr lang="en-US" dirty="0"/>
                    </a:p>
                  </a:txBody>
                  <a:tcPr/>
                </a:tc>
                <a:extLst>
                  <a:ext uri="{0D108BD9-81ED-4DB2-BD59-A6C34878D82A}">
                    <a16:rowId xmlns:a16="http://schemas.microsoft.com/office/drawing/2014/main" val="10005"/>
                  </a:ext>
                </a:extLst>
              </a:tr>
              <a:tr h="370840">
                <a:tc>
                  <a:txBody>
                    <a:bodyPr/>
                    <a:lstStyle/>
                    <a:p>
                      <a:r>
                        <a:rPr lang="en-US" dirty="0"/>
                        <a:t>Additive</a:t>
                      </a:r>
                    </a:p>
                  </a:txBody>
                  <a:tcPr/>
                </a:tc>
                <a:tc>
                  <a:txBody>
                    <a:bodyPr/>
                    <a:lstStyle/>
                    <a:p>
                      <a:r>
                        <a:rPr lang="en-US" dirty="0"/>
                        <a:t>Problem types relating to addition and subtraction</a:t>
                      </a:r>
                    </a:p>
                  </a:txBody>
                  <a:tcPr/>
                </a:tc>
                <a:extLst>
                  <a:ext uri="{0D108BD9-81ED-4DB2-BD59-A6C34878D82A}">
                    <a16:rowId xmlns:a16="http://schemas.microsoft.com/office/drawing/2014/main" val="10006"/>
                  </a:ext>
                </a:extLst>
              </a:tr>
              <a:tr h="370840">
                <a:tc>
                  <a:txBody>
                    <a:bodyPr/>
                    <a:lstStyle/>
                    <a:p>
                      <a:r>
                        <a:rPr lang="en-US" dirty="0"/>
                        <a:t>Equal</a:t>
                      </a:r>
                    </a:p>
                  </a:txBody>
                  <a:tcPr/>
                </a:tc>
                <a:tc>
                  <a:txBody>
                    <a:bodyPr/>
                    <a:lstStyle/>
                    <a:p>
                      <a:r>
                        <a:rPr lang="en-US" dirty="0"/>
                        <a:t>The same as</a:t>
                      </a:r>
                    </a:p>
                  </a:txBody>
                  <a:tcPr/>
                </a:tc>
                <a:extLst>
                  <a:ext uri="{0D108BD9-81ED-4DB2-BD59-A6C34878D82A}">
                    <a16:rowId xmlns:a16="http://schemas.microsoft.com/office/drawing/2014/main" val="10007"/>
                  </a:ext>
                </a:extLst>
              </a:tr>
              <a:tr h="370840">
                <a:tc>
                  <a:txBody>
                    <a:bodyPr/>
                    <a:lstStyle/>
                    <a:p>
                      <a:r>
                        <a:rPr lang="en-US" dirty="0"/>
                        <a:t>Plus sign</a:t>
                      </a:r>
                    </a:p>
                  </a:txBody>
                  <a:tcPr/>
                </a:tc>
                <a:tc>
                  <a:txBody>
                    <a:bodyPr/>
                    <a:lstStyle/>
                    <a:p>
                      <a:r>
                        <a:rPr lang="en-US" dirty="0"/>
                        <a:t>+</a:t>
                      </a:r>
                    </a:p>
                  </a:txBody>
                  <a:tcPr/>
                </a:tc>
                <a:extLst>
                  <a:ext uri="{0D108BD9-81ED-4DB2-BD59-A6C34878D82A}">
                    <a16:rowId xmlns:a16="http://schemas.microsoft.com/office/drawing/2014/main" val="10008"/>
                  </a:ext>
                </a:extLst>
              </a:tr>
              <a:tr h="370840">
                <a:tc>
                  <a:txBody>
                    <a:bodyPr/>
                    <a:lstStyle/>
                    <a:p>
                      <a:r>
                        <a:rPr lang="en-US" dirty="0"/>
                        <a:t>Minus sign</a:t>
                      </a:r>
                    </a:p>
                  </a:txBody>
                  <a:tcPr/>
                </a:tc>
                <a:tc>
                  <a:txBody>
                    <a:bodyPr/>
                    <a:lstStyle/>
                    <a:p>
                      <a:r>
                        <a:rPr lang="en-US" dirty="0"/>
                        <a:t>-</a:t>
                      </a:r>
                    </a:p>
                  </a:txBody>
                  <a:tcPr/>
                </a:tc>
                <a:extLst>
                  <a:ext uri="{0D108BD9-81ED-4DB2-BD59-A6C34878D82A}">
                    <a16:rowId xmlns:a16="http://schemas.microsoft.com/office/drawing/2014/main" val="10009"/>
                  </a:ext>
                </a:extLst>
              </a:tr>
            </a:tbl>
          </a:graphicData>
        </a:graphic>
      </p:graphicFrame>
      <p:sp>
        <p:nvSpPr>
          <p:cNvPr id="5" name="Slide Number Placeholder 4"/>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900" b="0" i="0" u="none" strike="noStrike" kern="1200" cap="none" spc="0" normalizeH="0" baseline="0" noProof="0" smtClean="0">
                <a:ln>
                  <a:noFill/>
                </a:ln>
                <a:solidFill>
                  <a:srgbClr val="D4D4D4">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900" b="0" i="0" u="none" strike="noStrike" kern="1200" cap="none" spc="0" normalizeH="0" baseline="0" noProof="0" dirty="0">
              <a:ln>
                <a:noFill/>
              </a:ln>
              <a:solidFill>
                <a:srgbClr val="D4D4D4">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4204658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Vocabulary and Symbols: Multiplication and Division</a:t>
            </a:r>
          </a:p>
        </p:txBody>
      </p:sp>
      <mc:AlternateContent xmlns:mc="http://schemas.openxmlformats.org/markup-compatibility/2006" xmlns:a14="http://schemas.microsoft.com/office/drawing/2010/main">
        <mc:Choice Requires="a14">
          <p:graphicFrame>
            <p:nvGraphicFramePr>
              <p:cNvPr id="6" name="Content Placeholder 5"/>
              <p:cNvGraphicFramePr>
                <a:graphicFrameLocks noGrp="1"/>
              </p:cNvGraphicFramePr>
              <p:nvPr>
                <p:ph idx="1"/>
              </p:nvPr>
            </p:nvGraphicFramePr>
            <p:xfrm>
              <a:off x="687388" y="1608138"/>
              <a:ext cx="8083774" cy="4759035"/>
            </p:xfrm>
            <a:graphic>
              <a:graphicData uri="http://schemas.openxmlformats.org/drawingml/2006/table">
                <a:tbl>
                  <a:tblPr firstRow="1" bandRow="1">
                    <a:tableStyleId>{5C22544A-7EE6-4342-B048-85BDC9FD1C3A}</a:tableStyleId>
                  </a:tblPr>
                  <a:tblGrid>
                    <a:gridCol w="2389098">
                      <a:extLst>
                        <a:ext uri="{9D8B030D-6E8A-4147-A177-3AD203B41FA5}">
                          <a16:colId xmlns:a16="http://schemas.microsoft.com/office/drawing/2014/main" val="20000"/>
                        </a:ext>
                      </a:extLst>
                    </a:gridCol>
                    <a:gridCol w="5694676">
                      <a:extLst>
                        <a:ext uri="{9D8B030D-6E8A-4147-A177-3AD203B41FA5}">
                          <a16:colId xmlns:a16="http://schemas.microsoft.com/office/drawing/2014/main" val="20001"/>
                        </a:ext>
                      </a:extLst>
                    </a:gridCol>
                  </a:tblGrid>
                  <a:tr h="334884">
                    <a:tc>
                      <a:txBody>
                        <a:bodyPr/>
                        <a:lstStyle/>
                        <a:p>
                          <a:r>
                            <a:rPr lang="en-US" dirty="0"/>
                            <a:t>WORD</a:t>
                          </a:r>
                        </a:p>
                      </a:txBody>
                      <a:tcPr/>
                    </a:tc>
                    <a:tc>
                      <a:txBody>
                        <a:bodyPr/>
                        <a:lstStyle/>
                        <a:p>
                          <a:r>
                            <a:rPr lang="en-US" dirty="0"/>
                            <a:t>DEFINITION </a:t>
                          </a:r>
                        </a:p>
                      </a:txBody>
                      <a:tcPr/>
                    </a:tc>
                    <a:extLst>
                      <a:ext uri="{0D108BD9-81ED-4DB2-BD59-A6C34878D82A}">
                        <a16:rowId xmlns:a16="http://schemas.microsoft.com/office/drawing/2014/main" val="10000"/>
                      </a:ext>
                    </a:extLst>
                  </a:tr>
                  <a:tr h="586047">
                    <a:tc>
                      <a:txBody>
                        <a:bodyPr/>
                        <a:lstStyle/>
                        <a:p>
                          <a:r>
                            <a:rPr lang="en-US" dirty="0"/>
                            <a:t>Multiply</a:t>
                          </a:r>
                        </a:p>
                      </a:txBody>
                      <a:tcPr/>
                    </a:tc>
                    <a:tc>
                      <a:txBody>
                        <a:bodyPr/>
                        <a:lstStyle/>
                        <a:p>
                          <a:r>
                            <a:rPr lang="en-US" dirty="0"/>
                            <a:t>To increase an amount a number of times</a:t>
                          </a:r>
                        </a:p>
                      </a:txBody>
                      <a:tcPr/>
                    </a:tc>
                    <a:extLst>
                      <a:ext uri="{0D108BD9-81ED-4DB2-BD59-A6C34878D82A}">
                        <a16:rowId xmlns:a16="http://schemas.microsoft.com/office/drawing/2014/main" val="10001"/>
                      </a:ext>
                    </a:extLst>
                  </a:tr>
                  <a:tr h="586047">
                    <a:tc>
                      <a:txBody>
                        <a:bodyPr/>
                        <a:lstStyle/>
                        <a:p>
                          <a:r>
                            <a:rPr lang="en-US" dirty="0"/>
                            <a:t>Factor</a:t>
                          </a:r>
                        </a:p>
                      </a:txBody>
                      <a:tcPr/>
                    </a:tc>
                    <a:tc>
                      <a:txBody>
                        <a:bodyPr/>
                        <a:lstStyle/>
                        <a:p>
                          <a:r>
                            <a:rPr lang="en-US" dirty="0"/>
                            <a:t>An amount multiplied</a:t>
                          </a:r>
                          <a:r>
                            <a:rPr lang="en-US" baseline="0" dirty="0"/>
                            <a:t> by another amount</a:t>
                          </a:r>
                          <a:endParaRPr lang="en-US" dirty="0"/>
                        </a:p>
                      </a:txBody>
                      <a:tcPr/>
                    </a:tc>
                    <a:extLst>
                      <a:ext uri="{0D108BD9-81ED-4DB2-BD59-A6C34878D82A}">
                        <a16:rowId xmlns:a16="http://schemas.microsoft.com/office/drawing/2014/main" val="10002"/>
                      </a:ext>
                    </a:extLst>
                  </a:tr>
                  <a:tr h="586047">
                    <a:tc>
                      <a:txBody>
                        <a:bodyPr/>
                        <a:lstStyle/>
                        <a:p>
                          <a:r>
                            <a:rPr lang="en-US" dirty="0"/>
                            <a:t>Product</a:t>
                          </a:r>
                        </a:p>
                      </a:txBody>
                      <a:tcPr/>
                    </a:tc>
                    <a:tc>
                      <a:txBody>
                        <a:bodyPr/>
                        <a:lstStyle/>
                        <a:p>
                          <a:r>
                            <a:rPr lang="en-US" dirty="0"/>
                            <a:t>The end result in a</a:t>
                          </a:r>
                          <a:r>
                            <a:rPr lang="en-US" baseline="0" dirty="0"/>
                            <a:t> multiplication problem</a:t>
                          </a:r>
                          <a:endParaRPr lang="en-US" dirty="0"/>
                        </a:p>
                      </a:txBody>
                      <a:tcPr/>
                    </a:tc>
                    <a:extLst>
                      <a:ext uri="{0D108BD9-81ED-4DB2-BD59-A6C34878D82A}">
                        <a16:rowId xmlns:a16="http://schemas.microsoft.com/office/drawing/2014/main" val="10003"/>
                      </a:ext>
                    </a:extLst>
                  </a:tr>
                  <a:tr h="334884">
                    <a:tc>
                      <a:txBody>
                        <a:bodyPr/>
                        <a:lstStyle/>
                        <a:p>
                          <a:r>
                            <a:rPr lang="en-US" dirty="0"/>
                            <a:t>Divide</a:t>
                          </a:r>
                        </a:p>
                      </a:txBody>
                      <a:tcPr/>
                    </a:tc>
                    <a:tc>
                      <a:txBody>
                        <a:bodyPr/>
                        <a:lstStyle/>
                        <a:p>
                          <a:r>
                            <a:rPr lang="en-US" dirty="0"/>
                            <a:t>To break an amount into equal groups</a:t>
                          </a:r>
                        </a:p>
                      </a:txBody>
                      <a:tcPr/>
                    </a:tc>
                    <a:extLst>
                      <a:ext uri="{0D108BD9-81ED-4DB2-BD59-A6C34878D82A}">
                        <a16:rowId xmlns:a16="http://schemas.microsoft.com/office/drawing/2014/main" val="10004"/>
                      </a:ext>
                    </a:extLst>
                  </a:tr>
                  <a:tr h="586047">
                    <a:tc>
                      <a:txBody>
                        <a:bodyPr/>
                        <a:lstStyle/>
                        <a:p>
                          <a:r>
                            <a:rPr lang="en-US" dirty="0"/>
                            <a:t>Dividend</a:t>
                          </a:r>
                        </a:p>
                      </a:txBody>
                      <a:tcPr/>
                    </a:tc>
                    <a:tc>
                      <a:txBody>
                        <a:bodyPr/>
                        <a:lstStyle/>
                        <a:p>
                          <a:r>
                            <a:rPr lang="en-US" dirty="0"/>
                            <a:t>The starting amount in a division problem</a:t>
                          </a:r>
                        </a:p>
                      </a:txBody>
                      <a:tcPr/>
                    </a:tc>
                    <a:extLst>
                      <a:ext uri="{0D108BD9-81ED-4DB2-BD59-A6C34878D82A}">
                        <a16:rowId xmlns:a16="http://schemas.microsoft.com/office/drawing/2014/main" val="10005"/>
                      </a:ext>
                    </a:extLst>
                  </a:tr>
                  <a:tr h="586047">
                    <a:tc>
                      <a:txBody>
                        <a:bodyPr/>
                        <a:lstStyle/>
                        <a:p>
                          <a:r>
                            <a:rPr lang="en-US" dirty="0"/>
                            <a:t>Division</a:t>
                          </a:r>
                        </a:p>
                      </a:txBody>
                      <a:tcPr/>
                    </a:tc>
                    <a:tc>
                      <a:txBody>
                        <a:bodyPr/>
                        <a:lstStyle/>
                        <a:p>
                          <a:r>
                            <a:rPr lang="en-US" dirty="0"/>
                            <a:t>The number of groups in a division group</a:t>
                          </a:r>
                        </a:p>
                      </a:txBody>
                      <a:tcPr/>
                    </a:tc>
                    <a:extLst>
                      <a:ext uri="{0D108BD9-81ED-4DB2-BD59-A6C34878D82A}">
                        <a16:rowId xmlns:a16="http://schemas.microsoft.com/office/drawing/2014/main" val="10006"/>
                      </a:ext>
                    </a:extLst>
                  </a:tr>
                  <a:tr h="334884">
                    <a:tc>
                      <a:txBody>
                        <a:bodyPr/>
                        <a:lstStyle/>
                        <a:p>
                          <a:r>
                            <a:rPr lang="en-US" dirty="0"/>
                            <a:t>Quotient</a:t>
                          </a:r>
                        </a:p>
                      </a:txBody>
                      <a:tcPr/>
                    </a:tc>
                    <a:tc>
                      <a:txBody>
                        <a:bodyPr/>
                        <a:lstStyle/>
                        <a:p>
                          <a:r>
                            <a:rPr lang="en-US" dirty="0"/>
                            <a:t>The</a:t>
                          </a:r>
                          <a:r>
                            <a:rPr lang="en-US" baseline="0" dirty="0"/>
                            <a:t> end result in a division problem</a:t>
                          </a:r>
                          <a:endParaRPr lang="en-US" dirty="0"/>
                        </a:p>
                      </a:txBody>
                      <a:tcPr/>
                    </a:tc>
                    <a:extLst>
                      <a:ext uri="{0D108BD9-81ED-4DB2-BD59-A6C34878D82A}">
                        <a16:rowId xmlns:a16="http://schemas.microsoft.com/office/drawing/2014/main" val="10007"/>
                      </a:ext>
                    </a:extLst>
                  </a:tr>
                  <a:tr h="334884">
                    <a:tc>
                      <a:txBody>
                        <a:bodyPr/>
                        <a:lstStyle/>
                        <a:p>
                          <a:r>
                            <a:rPr lang="en-US" dirty="0"/>
                            <a:t>Multiplication sign </a:t>
                          </a:r>
                        </a:p>
                      </a:txBody>
                      <a:tcPr/>
                    </a:tc>
                    <a:tc>
                      <a:txBody>
                        <a:bodyPr/>
                        <a:lstStyle/>
                        <a:p>
                          <a:pPr/>
                          <a14:m>
                            <m:oMathPara xmlns:m="http://schemas.openxmlformats.org/officeDocument/2006/math">
                              <m:oMathParaPr>
                                <m:jc m:val="left"/>
                              </m:oMathParaPr>
                              <m:oMath xmlns:m="http://schemas.openxmlformats.org/officeDocument/2006/math">
                                <m:r>
                                  <a:rPr lang="en-US" i="1" smtClean="0">
                                    <a:latin typeface="Cambria Math" panose="02040503050406030204" pitchFamily="18" charset="0"/>
                                    <a:ea typeface="Cambria Math" panose="02040503050406030204" pitchFamily="18" charset="0"/>
                                  </a:rPr>
                                  <m:t>×</m:t>
                                </m:r>
                              </m:oMath>
                            </m:oMathPara>
                          </a14:m>
                          <a:endParaRPr lang="en-US" dirty="0"/>
                        </a:p>
                      </a:txBody>
                      <a:tcPr/>
                    </a:tc>
                    <a:extLst>
                      <a:ext uri="{0D108BD9-81ED-4DB2-BD59-A6C34878D82A}">
                        <a16:rowId xmlns:a16="http://schemas.microsoft.com/office/drawing/2014/main" val="10008"/>
                      </a:ext>
                    </a:extLst>
                  </a:tr>
                  <a:tr h="334884">
                    <a:tc>
                      <a:txBody>
                        <a:bodyPr/>
                        <a:lstStyle/>
                        <a:p>
                          <a:r>
                            <a:rPr lang="en-US" dirty="0"/>
                            <a:t>Division sign </a:t>
                          </a:r>
                        </a:p>
                      </a:txBody>
                      <a:tcPr/>
                    </a:tc>
                    <a:tc>
                      <a:txBody>
                        <a:bodyPr/>
                        <a:lstStyle/>
                        <a:p>
                          <a:pPr/>
                          <a14:m>
                            <m:oMathPara xmlns:m="http://schemas.openxmlformats.org/officeDocument/2006/math">
                              <m:oMathParaPr>
                                <m:jc m:val="left"/>
                              </m:oMathParaPr>
                              <m:oMath xmlns:m="http://schemas.openxmlformats.org/officeDocument/2006/math">
                                <m:r>
                                  <a:rPr lang="en-US" i="1" smtClean="0">
                                    <a:latin typeface="Cambria Math" panose="02040503050406030204" pitchFamily="18" charset="0"/>
                                    <a:ea typeface="Cambria Math" panose="02040503050406030204" pitchFamily="18" charset="0"/>
                                  </a:rPr>
                                  <m:t>÷</m:t>
                                </m:r>
                              </m:oMath>
                            </m:oMathPara>
                          </a14:m>
                          <a:endParaRPr lang="en-US" dirty="0"/>
                        </a:p>
                      </a:txBody>
                      <a:tcPr/>
                    </a:tc>
                    <a:extLst>
                      <a:ext uri="{0D108BD9-81ED-4DB2-BD59-A6C34878D82A}">
                        <a16:rowId xmlns:a16="http://schemas.microsoft.com/office/drawing/2014/main" val="10009"/>
                      </a:ext>
                    </a:extLst>
                  </a:tr>
                </a:tbl>
              </a:graphicData>
            </a:graphic>
          </p:graphicFrame>
        </mc:Choice>
        <mc:Fallback xmlns="">
          <p:graphicFrame>
            <p:nvGraphicFramePr>
              <p:cNvPr id="6" name="Content Placeholder 5"/>
              <p:cNvGraphicFramePr>
                <a:graphicFrameLocks noGrp="1"/>
              </p:cNvGraphicFramePr>
              <p:nvPr>
                <p:ph idx="1"/>
                <p:extLst>
                  <p:ext uri="{D42A27DB-BD31-4B8C-83A1-F6EECF244321}">
                    <p14:modId xmlns:p14="http://schemas.microsoft.com/office/powerpoint/2010/main" val="1842823314"/>
                  </p:ext>
                </p:extLst>
              </p:nvPr>
            </p:nvGraphicFramePr>
            <p:xfrm>
              <a:off x="687388" y="1608138"/>
              <a:ext cx="8083774" cy="4759035"/>
            </p:xfrm>
            <a:graphic>
              <a:graphicData uri="http://schemas.openxmlformats.org/drawingml/2006/table">
                <a:tbl>
                  <a:tblPr firstRow="1" bandRow="1">
                    <a:tableStyleId>{5C22544A-7EE6-4342-B048-85BDC9FD1C3A}</a:tableStyleId>
                  </a:tblPr>
                  <a:tblGrid>
                    <a:gridCol w="2389098"/>
                    <a:gridCol w="5694676"/>
                  </a:tblGrid>
                  <a:tr h="365760">
                    <a:tc>
                      <a:txBody>
                        <a:bodyPr/>
                        <a:lstStyle/>
                        <a:p>
                          <a:r>
                            <a:rPr lang="en-US" dirty="0" smtClean="0"/>
                            <a:t>WORD</a:t>
                          </a:r>
                          <a:endParaRPr lang="en-US" dirty="0"/>
                        </a:p>
                      </a:txBody>
                      <a:tcPr/>
                    </a:tc>
                    <a:tc>
                      <a:txBody>
                        <a:bodyPr/>
                        <a:lstStyle/>
                        <a:p>
                          <a:r>
                            <a:rPr lang="en-US" dirty="0" smtClean="0"/>
                            <a:t>DEFINITION </a:t>
                          </a:r>
                          <a:endParaRPr lang="en-US" dirty="0"/>
                        </a:p>
                      </a:txBody>
                      <a:tcPr/>
                    </a:tc>
                  </a:tr>
                  <a:tr h="586047">
                    <a:tc>
                      <a:txBody>
                        <a:bodyPr/>
                        <a:lstStyle/>
                        <a:p>
                          <a:r>
                            <a:rPr lang="en-US" dirty="0" smtClean="0"/>
                            <a:t>Multiply</a:t>
                          </a:r>
                          <a:endParaRPr lang="en-US" dirty="0"/>
                        </a:p>
                      </a:txBody>
                      <a:tcPr/>
                    </a:tc>
                    <a:tc>
                      <a:txBody>
                        <a:bodyPr/>
                        <a:lstStyle/>
                        <a:p>
                          <a:r>
                            <a:rPr lang="en-US" dirty="0" smtClean="0"/>
                            <a:t>To increase an amount a number of times</a:t>
                          </a:r>
                          <a:endParaRPr lang="en-US" dirty="0"/>
                        </a:p>
                      </a:txBody>
                      <a:tcPr/>
                    </a:tc>
                  </a:tr>
                  <a:tr h="586047">
                    <a:tc>
                      <a:txBody>
                        <a:bodyPr/>
                        <a:lstStyle/>
                        <a:p>
                          <a:r>
                            <a:rPr lang="en-US" dirty="0" smtClean="0"/>
                            <a:t>Factor</a:t>
                          </a:r>
                          <a:endParaRPr lang="en-US" dirty="0"/>
                        </a:p>
                      </a:txBody>
                      <a:tcPr/>
                    </a:tc>
                    <a:tc>
                      <a:txBody>
                        <a:bodyPr/>
                        <a:lstStyle/>
                        <a:p>
                          <a:r>
                            <a:rPr lang="en-US" dirty="0" smtClean="0"/>
                            <a:t>An amount multiplied</a:t>
                          </a:r>
                          <a:r>
                            <a:rPr lang="en-US" baseline="0" dirty="0" smtClean="0"/>
                            <a:t> by another amount</a:t>
                          </a:r>
                          <a:endParaRPr lang="en-US" dirty="0"/>
                        </a:p>
                      </a:txBody>
                      <a:tcPr/>
                    </a:tc>
                  </a:tr>
                  <a:tr h="586047">
                    <a:tc>
                      <a:txBody>
                        <a:bodyPr/>
                        <a:lstStyle/>
                        <a:p>
                          <a:r>
                            <a:rPr lang="en-US" dirty="0" smtClean="0"/>
                            <a:t>Product</a:t>
                          </a:r>
                          <a:endParaRPr lang="en-US" dirty="0"/>
                        </a:p>
                      </a:txBody>
                      <a:tcPr/>
                    </a:tc>
                    <a:tc>
                      <a:txBody>
                        <a:bodyPr/>
                        <a:lstStyle/>
                        <a:p>
                          <a:r>
                            <a:rPr lang="en-US" dirty="0" smtClean="0"/>
                            <a:t>The end result in a</a:t>
                          </a:r>
                          <a:r>
                            <a:rPr lang="en-US" baseline="0" dirty="0" smtClean="0"/>
                            <a:t> multiplication problem</a:t>
                          </a:r>
                          <a:endParaRPr lang="en-US" dirty="0"/>
                        </a:p>
                      </a:txBody>
                      <a:tcPr/>
                    </a:tc>
                  </a:tr>
                  <a:tr h="365760">
                    <a:tc>
                      <a:txBody>
                        <a:bodyPr/>
                        <a:lstStyle/>
                        <a:p>
                          <a:r>
                            <a:rPr lang="en-US" dirty="0" smtClean="0"/>
                            <a:t>Divide</a:t>
                          </a:r>
                          <a:endParaRPr lang="en-US" dirty="0"/>
                        </a:p>
                      </a:txBody>
                      <a:tcPr/>
                    </a:tc>
                    <a:tc>
                      <a:txBody>
                        <a:bodyPr/>
                        <a:lstStyle/>
                        <a:p>
                          <a:r>
                            <a:rPr lang="en-US" dirty="0" smtClean="0"/>
                            <a:t>To break an amount into equal groups</a:t>
                          </a:r>
                          <a:endParaRPr lang="en-US" dirty="0"/>
                        </a:p>
                      </a:txBody>
                      <a:tcPr/>
                    </a:tc>
                  </a:tr>
                  <a:tr h="586047">
                    <a:tc>
                      <a:txBody>
                        <a:bodyPr/>
                        <a:lstStyle/>
                        <a:p>
                          <a:r>
                            <a:rPr lang="en-US" dirty="0" smtClean="0"/>
                            <a:t>Dividend</a:t>
                          </a:r>
                          <a:endParaRPr lang="en-US" dirty="0"/>
                        </a:p>
                      </a:txBody>
                      <a:tcPr/>
                    </a:tc>
                    <a:tc>
                      <a:txBody>
                        <a:bodyPr/>
                        <a:lstStyle/>
                        <a:p>
                          <a:r>
                            <a:rPr lang="en-US" dirty="0" smtClean="0"/>
                            <a:t>The starting amount in a division problem</a:t>
                          </a:r>
                          <a:endParaRPr lang="en-US" dirty="0"/>
                        </a:p>
                      </a:txBody>
                      <a:tcPr/>
                    </a:tc>
                  </a:tr>
                  <a:tr h="586047">
                    <a:tc>
                      <a:txBody>
                        <a:bodyPr/>
                        <a:lstStyle/>
                        <a:p>
                          <a:r>
                            <a:rPr lang="en-US" dirty="0" smtClean="0"/>
                            <a:t>Division</a:t>
                          </a:r>
                          <a:endParaRPr lang="en-US" dirty="0"/>
                        </a:p>
                      </a:txBody>
                      <a:tcPr/>
                    </a:tc>
                    <a:tc>
                      <a:txBody>
                        <a:bodyPr/>
                        <a:lstStyle/>
                        <a:p>
                          <a:r>
                            <a:rPr lang="en-US" dirty="0" smtClean="0"/>
                            <a:t>The number of groups in a division group</a:t>
                          </a:r>
                          <a:endParaRPr lang="en-US" dirty="0"/>
                        </a:p>
                      </a:txBody>
                      <a:tcPr/>
                    </a:tc>
                  </a:tr>
                  <a:tr h="365760">
                    <a:tc>
                      <a:txBody>
                        <a:bodyPr/>
                        <a:lstStyle/>
                        <a:p>
                          <a:r>
                            <a:rPr lang="en-US" dirty="0" smtClean="0"/>
                            <a:t>Quotient</a:t>
                          </a:r>
                          <a:endParaRPr lang="en-US" dirty="0"/>
                        </a:p>
                      </a:txBody>
                      <a:tcPr/>
                    </a:tc>
                    <a:tc>
                      <a:txBody>
                        <a:bodyPr/>
                        <a:lstStyle/>
                        <a:p>
                          <a:r>
                            <a:rPr lang="en-US" dirty="0" smtClean="0"/>
                            <a:t>The</a:t>
                          </a:r>
                          <a:r>
                            <a:rPr lang="en-US" baseline="0" dirty="0" smtClean="0"/>
                            <a:t> end result in a division problem</a:t>
                          </a:r>
                          <a:endParaRPr lang="en-US" dirty="0"/>
                        </a:p>
                      </a:txBody>
                      <a:tcPr/>
                    </a:tc>
                  </a:tr>
                  <a:tr h="365760">
                    <a:tc>
                      <a:txBody>
                        <a:bodyPr/>
                        <a:lstStyle/>
                        <a:p>
                          <a:r>
                            <a:rPr lang="en-US" dirty="0" smtClean="0"/>
                            <a:t>Multiplication sign </a:t>
                          </a:r>
                          <a:endParaRPr lang="en-US" dirty="0"/>
                        </a:p>
                      </a:txBody>
                      <a:tcPr/>
                    </a:tc>
                    <a:tc>
                      <a:txBody>
                        <a:bodyPr/>
                        <a:lstStyle/>
                        <a:p>
                          <a:endParaRPr lang="en-US"/>
                        </a:p>
                      </a:txBody>
                      <a:tcPr>
                        <a:blipFill rotWithShape="0">
                          <a:blip r:embed="rId3"/>
                          <a:stretch>
                            <a:fillRect l="-42032" t="-1111667" r="-535" b="-125000"/>
                          </a:stretch>
                        </a:blipFill>
                      </a:tcPr>
                    </a:tc>
                  </a:tr>
                  <a:tr h="365760">
                    <a:tc>
                      <a:txBody>
                        <a:bodyPr/>
                        <a:lstStyle/>
                        <a:p>
                          <a:r>
                            <a:rPr lang="en-US" dirty="0" smtClean="0"/>
                            <a:t>Division sign </a:t>
                          </a:r>
                          <a:endParaRPr lang="en-US" dirty="0"/>
                        </a:p>
                      </a:txBody>
                      <a:tcPr/>
                    </a:tc>
                    <a:tc>
                      <a:txBody>
                        <a:bodyPr/>
                        <a:lstStyle/>
                        <a:p>
                          <a:endParaRPr lang="en-US"/>
                        </a:p>
                      </a:txBody>
                      <a:tcPr>
                        <a:blipFill rotWithShape="0">
                          <a:blip r:embed="rId3"/>
                          <a:stretch>
                            <a:fillRect l="-42032" t="-1211667" r="-535" b="-25000"/>
                          </a:stretch>
                        </a:blipFill>
                      </a:tcPr>
                    </a:tc>
                  </a:tr>
                </a:tbl>
              </a:graphicData>
            </a:graphic>
          </p:graphicFrame>
        </mc:Fallback>
      </mc:AlternateContent>
      <p:sp>
        <p:nvSpPr>
          <p:cNvPr id="5" name="Slide Number Placeholder 4"/>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900" b="0" i="0" u="none" strike="noStrike" kern="1200" cap="none" spc="0" normalizeH="0" baseline="0" noProof="0" smtClean="0">
                <a:ln>
                  <a:noFill/>
                </a:ln>
                <a:solidFill>
                  <a:srgbClr val="D4D4D4">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900" b="0" i="0" u="none" strike="noStrike" kern="1200" cap="none" spc="0" normalizeH="0" baseline="0" noProof="0" dirty="0">
              <a:ln>
                <a:noFill/>
              </a:ln>
              <a:solidFill>
                <a:srgbClr val="D4D4D4">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16291170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390090"/>
            <a:ext cx="8224837" cy="984885"/>
          </a:xfrm>
        </p:spPr>
        <p:txBody>
          <a:bodyPr/>
          <a:lstStyle/>
          <a:p>
            <a:r>
              <a:rPr lang="en-US" dirty="0"/>
              <a:t>Example of a Frayer Model for a Facts Vocabulary Term</a:t>
            </a:r>
          </a:p>
        </p:txBody>
      </p:sp>
      <mc:AlternateContent xmlns:mc="http://schemas.openxmlformats.org/markup-compatibility/2006" xmlns:a14="http://schemas.microsoft.com/office/drawing/2010/main">
        <mc:Choice Requires="a14">
          <p:graphicFrame>
            <p:nvGraphicFramePr>
              <p:cNvPr id="5" name="Content Placeholder 4" descr="Boxes for the vocabulary term activity. It shows different ways of thinking about multiplication. "/>
              <p:cNvGraphicFramePr>
                <a:graphicFrameLocks noGrp="1"/>
              </p:cNvGraphicFramePr>
              <p:nvPr>
                <p:ph idx="1"/>
                <p:extLst>
                  <p:ext uri="{D42A27DB-BD31-4B8C-83A1-F6EECF244321}">
                    <p14:modId xmlns:p14="http://schemas.microsoft.com/office/powerpoint/2010/main" val="2005504161"/>
                  </p:ext>
                </p:extLst>
              </p:nvPr>
            </p:nvGraphicFramePr>
            <p:xfrm>
              <a:off x="687388" y="1608138"/>
              <a:ext cx="8224837" cy="47259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mc:Choice>
        <mc:Fallback xmlns="">
          <p:graphicFrame>
            <p:nvGraphicFramePr>
              <p:cNvPr id="5" name="Content Placeholder 4" descr="Boxes for the vocabulary term activity. It shows different ways of thinking about multiplication. "/>
              <p:cNvGraphicFramePr>
                <a:graphicFrameLocks noGrp="1"/>
              </p:cNvGraphicFramePr>
              <p:nvPr>
                <p:ph idx="1"/>
                <p:extLst>
                  <p:ext uri="{D42A27DB-BD31-4B8C-83A1-F6EECF244321}">
                    <p14:modId xmlns:p14="http://schemas.microsoft.com/office/powerpoint/2010/main" val="2005504161"/>
                  </p:ext>
                </p:extLst>
              </p:nvPr>
            </p:nvGraphicFramePr>
            <p:xfrm>
              <a:off x="687388" y="1608138"/>
              <a:ext cx="8224837" cy="472598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mc:Fallback>
      </mc:AlternateContent>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900" b="0" i="0" u="none" strike="noStrike" kern="1200" cap="none" spc="0" normalizeH="0" baseline="0" noProof="0" smtClean="0">
                <a:ln>
                  <a:noFill/>
                </a:ln>
                <a:solidFill>
                  <a:srgbClr val="D4D4D4">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900" b="0" i="0" u="none" strike="noStrike" kern="1200" cap="none" spc="0" normalizeH="0" baseline="0" noProof="0" dirty="0">
              <a:ln>
                <a:noFill/>
              </a:ln>
              <a:solidFill>
                <a:srgbClr val="D4D4D4">
                  <a:lumMod val="75000"/>
                </a:srgbClr>
              </a:solidFill>
              <a:effectLst/>
              <a:uLnTx/>
              <a:uFillTx/>
              <a:latin typeface="Arial"/>
              <a:ea typeface="ＭＳ Ｐゴシック" charset="-128"/>
              <a:cs typeface="+mn-cs"/>
            </a:endParaRPr>
          </a:p>
        </p:txBody>
      </p:sp>
      <p:grpSp>
        <p:nvGrpSpPr>
          <p:cNvPr id="9" name="Group 8">
            <a:extLst>
              <a:ext uri="{C183D7F6-B498-43B3-948B-1728B52AA6E4}">
                <adec:decorative xmlns:adec="http://schemas.microsoft.com/office/drawing/2017/decorative" val="1"/>
              </a:ext>
            </a:extLst>
          </p:cNvPr>
          <p:cNvGrpSpPr/>
          <p:nvPr/>
        </p:nvGrpSpPr>
        <p:grpSpPr>
          <a:xfrm>
            <a:off x="6154057" y="3236686"/>
            <a:ext cx="638629" cy="478971"/>
            <a:chOff x="6154057" y="3236686"/>
            <a:chExt cx="638629" cy="478971"/>
          </a:xfrm>
        </p:grpSpPr>
        <p:sp>
          <p:nvSpPr>
            <p:cNvPr id="3" name="Rectangle 2"/>
            <p:cNvSpPr/>
            <p:nvPr/>
          </p:nvSpPr>
          <p:spPr>
            <a:xfrm>
              <a:off x="6154057" y="3236686"/>
              <a:ext cx="638629" cy="47897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6" name="Oval 5"/>
            <p:cNvSpPr/>
            <p:nvPr/>
          </p:nvSpPr>
          <p:spPr>
            <a:xfrm>
              <a:off x="6299200" y="3381829"/>
              <a:ext cx="72571" cy="101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Oval 6"/>
            <p:cNvSpPr/>
            <p:nvPr/>
          </p:nvSpPr>
          <p:spPr>
            <a:xfrm>
              <a:off x="6451600" y="3534229"/>
              <a:ext cx="72571" cy="101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Oval 7"/>
            <p:cNvSpPr/>
            <p:nvPr/>
          </p:nvSpPr>
          <p:spPr>
            <a:xfrm>
              <a:off x="6545943" y="3381829"/>
              <a:ext cx="72571" cy="101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10" name="Group 9">
            <a:extLst>
              <a:ext uri="{C183D7F6-B498-43B3-948B-1728B52AA6E4}">
                <adec:decorative xmlns:adec="http://schemas.microsoft.com/office/drawing/2017/decorative" val="1"/>
              </a:ext>
            </a:extLst>
          </p:cNvPr>
          <p:cNvGrpSpPr/>
          <p:nvPr/>
        </p:nvGrpSpPr>
        <p:grpSpPr>
          <a:xfrm>
            <a:off x="7024914" y="3193143"/>
            <a:ext cx="638629" cy="478971"/>
            <a:chOff x="6154057" y="3236686"/>
            <a:chExt cx="638629" cy="478971"/>
          </a:xfrm>
        </p:grpSpPr>
        <p:sp>
          <p:nvSpPr>
            <p:cNvPr id="11" name="Rectangle 10"/>
            <p:cNvSpPr/>
            <p:nvPr/>
          </p:nvSpPr>
          <p:spPr>
            <a:xfrm>
              <a:off x="6154057" y="3236686"/>
              <a:ext cx="638629" cy="47897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12" name="Oval 11"/>
            <p:cNvSpPr/>
            <p:nvPr/>
          </p:nvSpPr>
          <p:spPr>
            <a:xfrm>
              <a:off x="6299200" y="3381829"/>
              <a:ext cx="72571" cy="101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13" name="Oval 12"/>
            <p:cNvSpPr/>
            <p:nvPr/>
          </p:nvSpPr>
          <p:spPr>
            <a:xfrm>
              <a:off x="6451600" y="3534229"/>
              <a:ext cx="72571" cy="101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14" name="Oval 13"/>
            <p:cNvSpPr/>
            <p:nvPr/>
          </p:nvSpPr>
          <p:spPr>
            <a:xfrm>
              <a:off x="6545943" y="3381829"/>
              <a:ext cx="72571" cy="101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15" name="Group 14">
            <a:extLst>
              <a:ext uri="{C183D7F6-B498-43B3-948B-1728B52AA6E4}">
                <adec:decorative xmlns:adec="http://schemas.microsoft.com/office/drawing/2017/decorative" val="1"/>
              </a:ext>
            </a:extLst>
          </p:cNvPr>
          <p:cNvGrpSpPr/>
          <p:nvPr/>
        </p:nvGrpSpPr>
        <p:grpSpPr>
          <a:xfrm>
            <a:off x="7837715" y="2757715"/>
            <a:ext cx="638629" cy="478971"/>
            <a:chOff x="6154057" y="3236686"/>
            <a:chExt cx="638629" cy="478971"/>
          </a:xfrm>
        </p:grpSpPr>
        <p:sp>
          <p:nvSpPr>
            <p:cNvPr id="16" name="Rectangle 15"/>
            <p:cNvSpPr/>
            <p:nvPr/>
          </p:nvSpPr>
          <p:spPr>
            <a:xfrm>
              <a:off x="6154057" y="3236686"/>
              <a:ext cx="638629" cy="47897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17" name="Oval 16"/>
            <p:cNvSpPr/>
            <p:nvPr/>
          </p:nvSpPr>
          <p:spPr>
            <a:xfrm>
              <a:off x="6299200" y="3381829"/>
              <a:ext cx="72571" cy="101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18" name="Oval 17"/>
            <p:cNvSpPr/>
            <p:nvPr/>
          </p:nvSpPr>
          <p:spPr>
            <a:xfrm>
              <a:off x="6451600" y="3534229"/>
              <a:ext cx="72571" cy="101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19" name="Oval 18"/>
            <p:cNvSpPr/>
            <p:nvPr/>
          </p:nvSpPr>
          <p:spPr>
            <a:xfrm>
              <a:off x="6545943" y="3381829"/>
              <a:ext cx="72571" cy="101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20" name="Group 19">
            <a:extLst>
              <a:ext uri="{C183D7F6-B498-43B3-948B-1728B52AA6E4}">
                <adec:decorative xmlns:adec="http://schemas.microsoft.com/office/drawing/2017/decorative" val="1"/>
              </a:ext>
            </a:extLst>
          </p:cNvPr>
          <p:cNvGrpSpPr/>
          <p:nvPr/>
        </p:nvGrpSpPr>
        <p:grpSpPr>
          <a:xfrm>
            <a:off x="5283200" y="2815772"/>
            <a:ext cx="638629" cy="478971"/>
            <a:chOff x="6154057" y="3236686"/>
            <a:chExt cx="638629" cy="478971"/>
          </a:xfrm>
        </p:grpSpPr>
        <p:sp>
          <p:nvSpPr>
            <p:cNvPr id="21" name="Rectangle 20"/>
            <p:cNvSpPr/>
            <p:nvPr/>
          </p:nvSpPr>
          <p:spPr>
            <a:xfrm>
              <a:off x="6154057" y="3236686"/>
              <a:ext cx="638629" cy="478971"/>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22" name="Oval 21"/>
            <p:cNvSpPr/>
            <p:nvPr/>
          </p:nvSpPr>
          <p:spPr>
            <a:xfrm>
              <a:off x="6299200" y="3381829"/>
              <a:ext cx="72571" cy="101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23" name="Oval 22"/>
            <p:cNvSpPr/>
            <p:nvPr/>
          </p:nvSpPr>
          <p:spPr>
            <a:xfrm>
              <a:off x="6451600" y="3534229"/>
              <a:ext cx="72571" cy="101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24" name="Oval 23"/>
            <p:cNvSpPr/>
            <p:nvPr/>
          </p:nvSpPr>
          <p:spPr>
            <a:xfrm>
              <a:off x="6545943" y="3381829"/>
              <a:ext cx="72571" cy="1016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a:ea typeface="+mn-ea"/>
                <a:cs typeface="+mn-cs"/>
              </a:endParaRPr>
            </a:p>
          </p:txBody>
        </p:sp>
      </p:grpSp>
    </p:spTree>
    <p:extLst>
      <p:ext uri="{BB962C8B-B14F-4D97-AF65-F5344CB8AC3E}">
        <p14:creationId xmlns:p14="http://schemas.microsoft.com/office/powerpoint/2010/main" val="8448883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900" b="0" i="0" u="none" strike="noStrike" kern="1200" cap="none" spc="0" normalizeH="0" baseline="0" noProof="0" smtClean="0">
                <a:ln>
                  <a:noFill/>
                </a:ln>
                <a:solidFill>
                  <a:srgbClr val="D4D4D4">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900" b="0" i="0" u="none" strike="noStrike" kern="1200" cap="none" spc="0" normalizeH="0" baseline="0" noProof="0" dirty="0">
              <a:ln>
                <a:noFill/>
              </a:ln>
              <a:solidFill>
                <a:srgbClr val="D4D4D4">
                  <a:lumMod val="75000"/>
                </a:srgbClr>
              </a:solidFill>
              <a:effectLst/>
              <a:uLnTx/>
              <a:uFillTx/>
              <a:latin typeface="Arial"/>
              <a:ea typeface="ＭＳ Ｐゴシック" charset="-128"/>
              <a:cs typeface="+mn-cs"/>
            </a:endParaRPr>
          </a:p>
        </p:txBody>
      </p:sp>
      <p:graphicFrame>
        <p:nvGraphicFramePr>
          <p:cNvPr id="5" name="Content Placeholder 4" descr="Boxes for the vocabulary term activity. The boxes are labeled student-friendly definition, picture or symbol, example, and nonexample."/>
          <p:cNvGraphicFramePr>
            <a:graphicFrameLocks noGrp="1"/>
          </p:cNvGraphicFramePr>
          <p:nvPr>
            <p:ph idx="1"/>
            <p:extLst>
              <p:ext uri="{D42A27DB-BD31-4B8C-83A1-F6EECF244321}">
                <p14:modId xmlns:p14="http://schemas.microsoft.com/office/powerpoint/2010/main" val="578385805"/>
              </p:ext>
            </p:extLst>
          </p:nvPr>
        </p:nvGraphicFramePr>
        <p:xfrm>
          <a:off x="687388" y="1608138"/>
          <a:ext cx="8224837" cy="47259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6339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Mathematics Vocabulary: Best Practices</a:t>
            </a:r>
          </a:p>
        </p:txBody>
      </p:sp>
      <p:sp>
        <p:nvSpPr>
          <p:cNvPr id="7" name="Content Placeholder 6"/>
          <p:cNvSpPr>
            <a:spLocks noGrp="1"/>
          </p:cNvSpPr>
          <p:nvPr>
            <p:ph idx="1"/>
          </p:nvPr>
        </p:nvSpPr>
        <p:spPr/>
        <p:txBody>
          <a:bodyPr/>
          <a:lstStyle/>
          <a:p>
            <a:pPr marL="0" indent="0">
              <a:buNone/>
            </a:pPr>
            <a:r>
              <a:rPr lang="en-US" sz="2200" b="1" dirty="0"/>
              <a:t>Direct, Explicit Teaching</a:t>
            </a:r>
          </a:p>
          <a:p>
            <a:r>
              <a:rPr lang="en-US" sz="2200" dirty="0"/>
              <a:t>Student-friendly definition</a:t>
            </a:r>
          </a:p>
          <a:p>
            <a:r>
              <a:rPr lang="en-US" sz="2200" dirty="0"/>
              <a:t>Examples and nonexamples</a:t>
            </a:r>
          </a:p>
          <a:p>
            <a:r>
              <a:rPr lang="en-US" sz="2200" dirty="0"/>
              <a:t>Graphic organizers</a:t>
            </a:r>
          </a:p>
          <a:p>
            <a:r>
              <a:rPr lang="en-US" sz="2200" dirty="0"/>
              <a:t>Vocabulary charts</a:t>
            </a:r>
          </a:p>
        </p:txBody>
      </p:sp>
      <p:sp>
        <p:nvSpPr>
          <p:cNvPr id="5" name="Slide Number Placeholder 4"/>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56C903B-A9A8-9643-9413-B88BA9C2F039}" type="slidenum">
              <a:rPr kumimoji="0" lang="en-US" sz="900" b="0" i="0" u="none" strike="noStrike" kern="1200" cap="none" spc="0" normalizeH="0" baseline="0" noProof="0" smtClean="0">
                <a:ln>
                  <a:noFill/>
                </a:ln>
                <a:solidFill>
                  <a:srgbClr val="D4D4D4">
                    <a:lumMod val="75000"/>
                  </a:srgbClr>
                </a:solidFill>
                <a:effectLst/>
                <a:uLnTx/>
                <a:uFillTx/>
                <a:latin typeface="Arial"/>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26</a:t>
            </a:fld>
            <a:endParaRPr kumimoji="0" lang="en-US" sz="900" b="0" i="0" u="none" strike="noStrike" kern="1200" cap="none" spc="0" normalizeH="0" baseline="0" noProof="0" dirty="0">
              <a:ln>
                <a:noFill/>
              </a:ln>
              <a:solidFill>
                <a:srgbClr val="D4D4D4">
                  <a:lumMod val="75000"/>
                </a:srgbClr>
              </a:solidFill>
              <a:effectLst/>
              <a:uLnTx/>
              <a:uFillTx/>
              <a:latin typeface="Arial"/>
              <a:ea typeface="ＭＳ Ｐゴシック" charset="-128"/>
              <a:cs typeface="+mn-cs"/>
            </a:endParaRPr>
          </a:p>
        </p:txBody>
      </p:sp>
      <p:sp>
        <p:nvSpPr>
          <p:cNvPr id="2" name="Content Placeholder 1"/>
          <p:cNvSpPr>
            <a:spLocks noGrp="1"/>
          </p:cNvSpPr>
          <p:nvPr>
            <p:ph sz="quarter" idx="4294967295"/>
          </p:nvPr>
        </p:nvSpPr>
        <p:spPr>
          <a:xfrm>
            <a:off x="5145088" y="1607853"/>
            <a:ext cx="3998912" cy="4718335"/>
          </a:xfrm>
        </p:spPr>
        <p:txBody>
          <a:bodyPr/>
          <a:lstStyle/>
          <a:p>
            <a:pPr marL="0" indent="0">
              <a:buNone/>
            </a:pPr>
            <a:r>
              <a:rPr lang="en-US" sz="2200" b="1" dirty="0"/>
              <a:t>Use in a Meaningful Context</a:t>
            </a:r>
          </a:p>
          <a:p>
            <a:r>
              <a:rPr lang="en-US" sz="2200" b="1" dirty="0">
                <a:solidFill>
                  <a:schemeClr val="accent2"/>
                </a:solidFill>
              </a:rPr>
              <a:t>Preteach</a:t>
            </a:r>
          </a:p>
          <a:p>
            <a:r>
              <a:rPr lang="en-US" sz="2200" b="1" dirty="0">
                <a:solidFill>
                  <a:schemeClr val="accent2"/>
                </a:solidFill>
              </a:rPr>
              <a:t>Model</a:t>
            </a:r>
            <a:r>
              <a:rPr lang="en-US" sz="2200" dirty="0">
                <a:solidFill>
                  <a:schemeClr val="accent2"/>
                </a:solidFill>
              </a:rPr>
              <a:t> </a:t>
            </a:r>
            <a:r>
              <a:rPr lang="en-US" sz="2200" dirty="0"/>
              <a:t>correct vocabulary during explanations </a:t>
            </a:r>
          </a:p>
          <a:p>
            <a:r>
              <a:rPr lang="en-US" sz="2200" b="1" dirty="0">
                <a:solidFill>
                  <a:schemeClr val="accent2"/>
                </a:solidFill>
              </a:rPr>
              <a:t>Practice</a:t>
            </a:r>
            <a:r>
              <a:rPr lang="en-US" sz="2200" dirty="0">
                <a:solidFill>
                  <a:schemeClr val="accent2"/>
                </a:solidFill>
              </a:rPr>
              <a:t> </a:t>
            </a:r>
            <a:r>
              <a:rPr lang="en-US" sz="2200" dirty="0"/>
              <a:t>the vocabulary in context</a:t>
            </a:r>
          </a:p>
          <a:p>
            <a:r>
              <a:rPr lang="en-US" sz="2200" b="1" dirty="0">
                <a:solidFill>
                  <a:schemeClr val="accent2"/>
                </a:solidFill>
              </a:rPr>
              <a:t>Create</a:t>
            </a:r>
            <a:r>
              <a:rPr lang="en-US" sz="2200" dirty="0">
                <a:solidFill>
                  <a:schemeClr val="accent2"/>
                </a:solidFill>
              </a:rPr>
              <a:t> </a:t>
            </a:r>
            <a:r>
              <a:rPr lang="en-US" sz="2200" dirty="0"/>
              <a:t>word walls or other </a:t>
            </a:r>
            <a:r>
              <a:rPr lang="en-US" sz="2200" u="sng" dirty="0"/>
              <a:t>vocabulary visuals</a:t>
            </a:r>
            <a:r>
              <a:rPr lang="en-US" sz="2200" dirty="0"/>
              <a:t> for reinforcement</a:t>
            </a:r>
          </a:p>
          <a:p>
            <a:r>
              <a:rPr lang="en-US" sz="2200" b="1" dirty="0">
                <a:solidFill>
                  <a:schemeClr val="accent2"/>
                </a:solidFill>
              </a:rPr>
              <a:t>Review</a:t>
            </a:r>
            <a:r>
              <a:rPr lang="en-US" sz="2200" dirty="0">
                <a:solidFill>
                  <a:schemeClr val="accent2"/>
                </a:solidFill>
              </a:rPr>
              <a:t> </a:t>
            </a:r>
            <a:r>
              <a:rPr lang="en-US" sz="2200" dirty="0"/>
              <a:t>and reinforce correct mathematics vocabulary</a:t>
            </a:r>
          </a:p>
          <a:p>
            <a:endParaRPr lang="en-US" sz="2200" dirty="0"/>
          </a:p>
        </p:txBody>
      </p:sp>
    </p:spTree>
    <p:extLst>
      <p:ext uri="{BB962C8B-B14F-4D97-AF65-F5344CB8AC3E}">
        <p14:creationId xmlns:p14="http://schemas.microsoft.com/office/powerpoint/2010/main" val="37831099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Fact Strategies and Progression </a:t>
            </a: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003462">
                    <a:lumMod val="75000"/>
                  </a:srgbClr>
                </a:solidFill>
                <a:effectLst/>
                <a:uLnTx/>
                <a:uFillTx/>
                <a:latin typeface="Arial" pitchFamily="34" charset="0"/>
                <a:ea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000" b="0" i="0" u="none" strike="noStrike" kern="1200" cap="none" spc="0" normalizeH="0" baseline="0" noProof="0" dirty="0">
              <a:ln>
                <a:noFill/>
              </a:ln>
              <a:solidFill>
                <a:srgbClr val="003462">
                  <a:lumMod val="75000"/>
                </a:srgbClr>
              </a:solidFill>
              <a:effectLst/>
              <a:uLnTx/>
              <a:uFillTx/>
              <a:latin typeface="Arial" pitchFamily="34" charset="0"/>
              <a:ea typeface="ＭＳ Ｐゴシック"/>
            </a:endParaRPr>
          </a:p>
        </p:txBody>
      </p:sp>
      <p:sp>
        <p:nvSpPr>
          <p:cNvPr id="4" name="5-Point Star 3">
            <a:extLst>
              <a:ext uri="{FF2B5EF4-FFF2-40B4-BE49-F238E27FC236}">
                <a16:creationId xmlns:a16="http://schemas.microsoft.com/office/drawing/2014/main" id="{0DAE7377-8A74-C646-BBC4-D2B62B46AEB1}"/>
              </a:ext>
            </a:extLst>
          </p:cNvPr>
          <p:cNvSpPr/>
          <p:nvPr/>
        </p:nvSpPr>
        <p:spPr>
          <a:xfrm>
            <a:off x="7146724" y="5255468"/>
            <a:ext cx="1353921" cy="1108796"/>
          </a:xfrm>
          <a:prstGeom prst="star5">
            <a:avLst>
              <a:gd name="adj" fmla="val 20002"/>
              <a:gd name="hf" fmla="val 105146"/>
              <a:gd name="vf" fmla="val 110557"/>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dirty="0">
                <a:ln>
                  <a:noFill/>
                </a:ln>
                <a:solidFill>
                  <a:srgbClr val="FFFFFF"/>
                </a:solidFill>
                <a:effectLst/>
                <a:uLnTx/>
                <a:uFillTx/>
                <a:latin typeface="Arial"/>
                <a:ea typeface="+mn-ea"/>
                <a:cs typeface="+mn-cs"/>
              </a:rPr>
              <a:t>Handout #4 </a:t>
            </a:r>
            <a:endParaRPr kumimoji="0" lang="en-US" sz="9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0545900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 Progression: Addition and Subtraction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72151355"/>
              </p:ext>
            </p:extLst>
          </p:nvPr>
        </p:nvGraphicFramePr>
        <p:xfrm>
          <a:off x="687388" y="1548178"/>
          <a:ext cx="8224838" cy="4953000"/>
        </p:xfrm>
        <a:graphic>
          <a:graphicData uri="http://schemas.openxmlformats.org/drawingml/2006/table">
            <a:tbl>
              <a:tblPr firstRow="1" bandRow="1">
                <a:tableStyleId>{5C22544A-7EE6-4342-B048-85BDC9FD1C3A}</a:tableStyleId>
              </a:tblPr>
              <a:tblGrid>
                <a:gridCol w="4112419">
                  <a:extLst>
                    <a:ext uri="{9D8B030D-6E8A-4147-A177-3AD203B41FA5}">
                      <a16:colId xmlns:a16="http://schemas.microsoft.com/office/drawing/2014/main" val="20000"/>
                    </a:ext>
                  </a:extLst>
                </a:gridCol>
                <a:gridCol w="4112419">
                  <a:extLst>
                    <a:ext uri="{9D8B030D-6E8A-4147-A177-3AD203B41FA5}">
                      <a16:colId xmlns:a16="http://schemas.microsoft.com/office/drawing/2014/main" val="20001"/>
                    </a:ext>
                  </a:extLst>
                </a:gridCol>
              </a:tblGrid>
              <a:tr h="370840">
                <a:tc>
                  <a:txBody>
                    <a:bodyPr/>
                    <a:lstStyle/>
                    <a:p>
                      <a:r>
                        <a:rPr lang="en-US" dirty="0"/>
                        <a:t>Fact Strand</a:t>
                      </a:r>
                    </a:p>
                  </a:txBody>
                  <a:tcPr/>
                </a:tc>
                <a:tc>
                  <a:txBody>
                    <a:bodyPr/>
                    <a:lstStyle/>
                    <a:p>
                      <a:r>
                        <a:rPr lang="en-US" dirty="0"/>
                        <a:t>Strategy</a:t>
                      </a:r>
                    </a:p>
                  </a:txBody>
                  <a:tcPr/>
                </a:tc>
                <a:extLst>
                  <a:ext uri="{0D108BD9-81ED-4DB2-BD59-A6C34878D82A}">
                    <a16:rowId xmlns:a16="http://schemas.microsoft.com/office/drawing/2014/main" val="10000"/>
                  </a:ext>
                </a:extLst>
              </a:tr>
              <a:tr h="370840">
                <a:tc>
                  <a:txBody>
                    <a:bodyPr/>
                    <a:lstStyle/>
                    <a:p>
                      <a:r>
                        <a:rPr lang="en-US" dirty="0"/>
                        <a:t>Part-part-whole: foundational skills</a:t>
                      </a:r>
                    </a:p>
                  </a:txBody>
                  <a:tcPr/>
                </a:tc>
                <a:tc>
                  <a:txBody>
                    <a:bodyPr/>
                    <a:lstStyle/>
                    <a:p>
                      <a:r>
                        <a:rPr lang="en-US" sz="1800" kern="1200" dirty="0">
                          <a:solidFill>
                            <a:schemeClr val="dk1"/>
                          </a:solidFill>
                          <a:effectLst/>
                          <a:latin typeface="+mn-lt"/>
                          <a:ea typeface="+mn-ea"/>
                          <a:cs typeface="+mn-cs"/>
                        </a:rPr>
                        <a:t>Break apart whole number, no mathematical symbols.</a:t>
                      </a:r>
                      <a:endParaRPr lang="en-US" dirty="0"/>
                    </a:p>
                  </a:txBody>
                  <a:tcPr/>
                </a:tc>
                <a:extLst>
                  <a:ext uri="{0D108BD9-81ED-4DB2-BD59-A6C34878D82A}">
                    <a16:rowId xmlns:a16="http://schemas.microsoft.com/office/drawing/2014/main" val="10001"/>
                  </a:ext>
                </a:extLst>
              </a:tr>
              <a:tr h="370840">
                <a:tc>
                  <a:txBody>
                    <a:bodyPr/>
                    <a:lstStyle/>
                    <a:p>
                      <a:r>
                        <a:rPr lang="en-US" dirty="0"/>
                        <a:t>+/-0</a:t>
                      </a:r>
                    </a:p>
                  </a:txBody>
                  <a:tcPr/>
                </a:tc>
                <a:tc>
                  <a:txBody>
                    <a:bodyPr/>
                    <a:lstStyle/>
                    <a:p>
                      <a:r>
                        <a:rPr lang="en-US" dirty="0"/>
                        <a:t>0 rule: “Any number</a:t>
                      </a:r>
                      <a:r>
                        <a:rPr lang="en-US" baseline="0" dirty="0"/>
                        <a:t> plus or minus a zero always equals that number.”</a:t>
                      </a:r>
                      <a:endParaRPr lang="en-US" dirty="0"/>
                    </a:p>
                  </a:txBody>
                  <a:tcPr/>
                </a:tc>
                <a:extLst>
                  <a:ext uri="{0D108BD9-81ED-4DB2-BD59-A6C34878D82A}">
                    <a16:rowId xmlns:a16="http://schemas.microsoft.com/office/drawing/2014/main" val="10002"/>
                  </a:ext>
                </a:extLst>
              </a:tr>
              <a:tr h="370840">
                <a:tc>
                  <a:txBody>
                    <a:bodyPr/>
                    <a:lstStyle/>
                    <a:p>
                      <a:r>
                        <a:rPr lang="en-US" dirty="0"/>
                        <a:t>+/-1,</a:t>
                      </a:r>
                      <a:r>
                        <a:rPr lang="en-US" baseline="0" dirty="0"/>
                        <a:t> 2, 3, 4</a:t>
                      </a:r>
                      <a:endParaRPr lang="en-US" dirty="0"/>
                    </a:p>
                  </a:txBody>
                  <a:tcPr/>
                </a:tc>
                <a:tc>
                  <a:txBody>
                    <a:bodyPr/>
                    <a:lstStyle/>
                    <a:p>
                      <a:r>
                        <a:rPr lang="en-US" dirty="0"/>
                        <a:t>Count on and count back.</a:t>
                      </a:r>
                    </a:p>
                  </a:txBody>
                  <a:tcPr/>
                </a:tc>
                <a:extLst>
                  <a:ext uri="{0D108BD9-81ED-4DB2-BD59-A6C34878D82A}">
                    <a16:rowId xmlns:a16="http://schemas.microsoft.com/office/drawing/2014/main" val="10003"/>
                  </a:ext>
                </a:extLst>
              </a:tr>
              <a:tr h="370840">
                <a:tc>
                  <a:txBody>
                    <a:bodyPr/>
                    <a:lstStyle/>
                    <a:p>
                      <a:r>
                        <a:rPr lang="en-US" dirty="0"/>
                        <a:t>Doubles and related</a:t>
                      </a:r>
                    </a:p>
                  </a:txBody>
                  <a:tcPr/>
                </a:tc>
                <a:tc>
                  <a:txBody>
                    <a:bodyPr/>
                    <a:lstStyle/>
                    <a:p>
                      <a:r>
                        <a:rPr lang="en-US" dirty="0"/>
                        <a:t>Count</a:t>
                      </a:r>
                      <a:r>
                        <a:rPr lang="en-US" baseline="0" dirty="0"/>
                        <a:t> by 2s.</a:t>
                      </a:r>
                      <a:endParaRPr lang="en-US" dirty="0"/>
                    </a:p>
                  </a:txBody>
                  <a:tcPr/>
                </a:tc>
                <a:extLst>
                  <a:ext uri="{0D108BD9-81ED-4DB2-BD59-A6C34878D82A}">
                    <a16:rowId xmlns:a16="http://schemas.microsoft.com/office/drawing/2014/main" val="10004"/>
                  </a:ext>
                </a:extLst>
              </a:tr>
              <a:tr h="370840">
                <a:tc>
                  <a:txBody>
                    <a:bodyPr/>
                    <a:lstStyle/>
                    <a:p>
                      <a:r>
                        <a:rPr lang="en-US" dirty="0"/>
                        <a:t>Doubles +1 and related</a:t>
                      </a:r>
                    </a:p>
                  </a:txBody>
                  <a:tcPr/>
                </a:tc>
                <a:tc>
                  <a:txBody>
                    <a:bodyPr/>
                    <a:lstStyle/>
                    <a:p>
                      <a:r>
                        <a:rPr lang="en-US" dirty="0"/>
                        <a:t>Identify the number that is less, double this number, and then add 1 more.</a:t>
                      </a:r>
                    </a:p>
                  </a:txBody>
                  <a:tcPr/>
                </a:tc>
                <a:extLst>
                  <a:ext uri="{0D108BD9-81ED-4DB2-BD59-A6C34878D82A}">
                    <a16:rowId xmlns:a16="http://schemas.microsoft.com/office/drawing/2014/main" val="10005"/>
                  </a:ext>
                </a:extLst>
              </a:tr>
              <a:tr h="370840">
                <a:tc>
                  <a:txBody>
                    <a:bodyPr/>
                    <a:lstStyle/>
                    <a:p>
                      <a:r>
                        <a:rPr lang="en-US" dirty="0"/>
                        <a:t>Make 10 and related</a:t>
                      </a:r>
                    </a:p>
                  </a:txBody>
                  <a:tcPr/>
                </a:tc>
                <a:tc>
                  <a:txBody>
                    <a:bodyPr/>
                    <a:lstStyle/>
                    <a:p>
                      <a:r>
                        <a:rPr lang="en-US" dirty="0"/>
                        <a:t>Using ten-frames to build mastery and memorization of facts that total 10.</a:t>
                      </a:r>
                    </a:p>
                  </a:txBody>
                  <a:tcPr/>
                </a:tc>
                <a:extLst>
                  <a:ext uri="{0D108BD9-81ED-4DB2-BD59-A6C34878D82A}">
                    <a16:rowId xmlns:a16="http://schemas.microsoft.com/office/drawing/2014/main" val="10006"/>
                  </a:ext>
                </a:extLst>
              </a:tr>
              <a:tr h="370840">
                <a:tc>
                  <a:txBody>
                    <a:bodyPr/>
                    <a:lstStyle/>
                    <a:p>
                      <a:r>
                        <a:rPr lang="en-US" dirty="0"/>
                        <a:t>Ten plus more and related</a:t>
                      </a:r>
                    </a:p>
                  </a:txBody>
                  <a:tcPr/>
                </a:tc>
                <a:tc>
                  <a:txBody>
                    <a:bodyPr/>
                    <a:lstStyle/>
                    <a:p>
                      <a:r>
                        <a:rPr lang="en-US" dirty="0"/>
                        <a:t>Using place value to show a group of 10 and more.</a:t>
                      </a:r>
                    </a:p>
                  </a:txBody>
                  <a:tcPr/>
                </a:tc>
                <a:extLst>
                  <a:ext uri="{0D108BD9-81ED-4DB2-BD59-A6C34878D82A}">
                    <a16:rowId xmlns:a16="http://schemas.microsoft.com/office/drawing/2014/main" val="2630740139"/>
                  </a:ext>
                </a:extLst>
              </a:tr>
              <a:tr h="370840">
                <a:tc>
                  <a:txBody>
                    <a:bodyPr/>
                    <a:lstStyle/>
                    <a:p>
                      <a:r>
                        <a:rPr lang="en-US" dirty="0"/>
                        <a:t>Make 10 plus more and related</a:t>
                      </a:r>
                    </a:p>
                  </a:txBody>
                  <a:tcPr/>
                </a:tc>
                <a:tc>
                  <a:txBody>
                    <a:bodyPr/>
                    <a:lstStyle/>
                    <a:p>
                      <a:r>
                        <a:rPr lang="en-US" dirty="0"/>
                        <a:t>Identify the greater</a:t>
                      </a:r>
                      <a:r>
                        <a:rPr lang="en-US" baseline="0" dirty="0"/>
                        <a:t> number and make 10 from the lesser valued number. </a:t>
                      </a:r>
                      <a:endParaRPr lang="en-US" dirty="0"/>
                    </a:p>
                  </a:txBody>
                  <a:tcPr/>
                </a:tc>
                <a:extLst>
                  <a:ext uri="{0D108BD9-81ED-4DB2-BD59-A6C34878D82A}">
                    <a16:rowId xmlns:a16="http://schemas.microsoft.com/office/drawing/2014/main" val="10007"/>
                  </a:ext>
                </a:extLst>
              </a:tr>
            </a:tbl>
          </a:graphicData>
        </a:graphic>
      </p:graphicFrame>
      <p:sp>
        <p:nvSpPr>
          <p:cNvPr id="5" name="Slide Number Placeholder 4"/>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900" b="0" i="0" u="none" strike="noStrike" kern="1200" cap="none" spc="0" normalizeH="0" baseline="0" noProof="0" smtClean="0">
                <a:ln>
                  <a:noFill/>
                </a:ln>
                <a:solidFill>
                  <a:srgbClr val="D4D4D4">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900" b="0" i="0" u="none" strike="noStrike" kern="1200" cap="none" spc="0" normalizeH="0" baseline="0" noProof="0" dirty="0">
              <a:ln>
                <a:noFill/>
              </a:ln>
              <a:solidFill>
                <a:srgbClr val="D4D4D4">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12677248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 Progression: Multiplication and Division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51714725"/>
              </p:ext>
            </p:extLst>
          </p:nvPr>
        </p:nvGraphicFramePr>
        <p:xfrm>
          <a:off x="687388" y="1608138"/>
          <a:ext cx="8224911" cy="4114800"/>
        </p:xfrm>
        <a:graphic>
          <a:graphicData uri="http://schemas.openxmlformats.org/drawingml/2006/table">
            <a:tbl>
              <a:tblPr firstRow="1" bandRow="1">
                <a:tableStyleId>{5C22544A-7EE6-4342-B048-85BDC9FD1C3A}</a:tableStyleId>
              </a:tblPr>
              <a:tblGrid>
                <a:gridCol w="1100417">
                  <a:extLst>
                    <a:ext uri="{9D8B030D-6E8A-4147-A177-3AD203B41FA5}">
                      <a16:colId xmlns:a16="http://schemas.microsoft.com/office/drawing/2014/main" val="20000"/>
                    </a:ext>
                  </a:extLst>
                </a:gridCol>
                <a:gridCol w="3089632">
                  <a:extLst>
                    <a:ext uri="{9D8B030D-6E8A-4147-A177-3AD203B41FA5}">
                      <a16:colId xmlns:a16="http://schemas.microsoft.com/office/drawing/2014/main" val="20001"/>
                    </a:ext>
                  </a:extLst>
                </a:gridCol>
                <a:gridCol w="4034862">
                  <a:extLst>
                    <a:ext uri="{9D8B030D-6E8A-4147-A177-3AD203B41FA5}">
                      <a16:colId xmlns:a16="http://schemas.microsoft.com/office/drawing/2014/main" val="20002"/>
                    </a:ext>
                  </a:extLst>
                </a:gridCol>
              </a:tblGrid>
              <a:tr h="319321">
                <a:tc>
                  <a:txBody>
                    <a:bodyPr/>
                    <a:lstStyle/>
                    <a:p>
                      <a:pPr algn="ctr"/>
                      <a:r>
                        <a:rPr lang="en-US" sz="1600" dirty="0"/>
                        <a:t>Fact Strand</a:t>
                      </a:r>
                    </a:p>
                  </a:txBody>
                  <a:tcPr marL="86058" marR="86058" anchor="b"/>
                </a:tc>
                <a:tc>
                  <a:txBody>
                    <a:bodyPr/>
                    <a:lstStyle/>
                    <a:p>
                      <a:pPr algn="ctr"/>
                      <a:r>
                        <a:rPr lang="en-US" sz="1600" dirty="0"/>
                        <a:t>Strategy</a:t>
                      </a:r>
                    </a:p>
                  </a:txBody>
                  <a:tcPr marL="86058" marR="86058" anchor="b"/>
                </a:tc>
                <a:tc>
                  <a:txBody>
                    <a:bodyPr/>
                    <a:lstStyle/>
                    <a:p>
                      <a:pPr algn="ctr"/>
                      <a:r>
                        <a:rPr lang="en-US" sz="1600" dirty="0"/>
                        <a:t>Example</a:t>
                      </a:r>
                    </a:p>
                  </a:txBody>
                  <a:tcPr marL="86058" marR="86058" anchor="b"/>
                </a:tc>
                <a:extLst>
                  <a:ext uri="{0D108BD9-81ED-4DB2-BD59-A6C34878D82A}">
                    <a16:rowId xmlns:a16="http://schemas.microsoft.com/office/drawing/2014/main" val="10000"/>
                  </a:ext>
                </a:extLst>
              </a:tr>
              <a:tr h="813613">
                <a:tc>
                  <a:txBody>
                    <a:bodyPr/>
                    <a:lstStyle/>
                    <a:p>
                      <a:r>
                        <a:rPr lang="en-US" sz="1600" kern="1200" dirty="0">
                          <a:solidFill>
                            <a:schemeClr val="dk1"/>
                          </a:solidFill>
                          <a:effectLst/>
                          <a:latin typeface="+mn-lt"/>
                          <a:ea typeface="+mn-ea"/>
                          <a:cs typeface="+mn-cs"/>
                        </a:rPr>
                        <a:t>×/÷ 0, 1</a:t>
                      </a:r>
                      <a:endParaRPr lang="en-US" sz="1600" dirty="0"/>
                    </a:p>
                  </a:txBody>
                  <a:tcPr marL="86058" marR="86058"/>
                </a:tc>
                <a:tc>
                  <a:txBody>
                    <a:bodyPr/>
                    <a:lstStyle/>
                    <a:p>
                      <a:r>
                        <a:rPr lang="en-US" sz="1600" dirty="0"/>
                        <a:t>Generalization or rule</a:t>
                      </a:r>
                    </a:p>
                  </a:txBody>
                  <a:tcPr marL="86058" marR="8605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Any number multiplied with</a:t>
                      </a:r>
                      <a:r>
                        <a:rPr lang="en-US" sz="1600" baseline="0" dirty="0"/>
                        <a:t> 0 equals 0. Any number multiplied by 1 equals that number.</a:t>
                      </a:r>
                      <a:endParaRPr lang="en-US" sz="1600" dirty="0"/>
                    </a:p>
                    <a:p>
                      <a:pPr algn="ctr"/>
                      <a:endParaRPr lang="en-US" sz="1600" dirty="0"/>
                    </a:p>
                  </a:txBody>
                  <a:tcPr marL="86058" marR="86058"/>
                </a:tc>
                <a:extLst>
                  <a:ext uri="{0D108BD9-81ED-4DB2-BD59-A6C34878D82A}">
                    <a16:rowId xmlns:a16="http://schemas.microsoft.com/office/drawing/2014/main" val="10001"/>
                  </a:ext>
                </a:extLst>
              </a:tr>
              <a:tr h="319321">
                <a:tc>
                  <a:txBody>
                    <a:bodyPr/>
                    <a:lstStyle/>
                    <a:p>
                      <a:r>
                        <a:rPr lang="en-US" sz="1600" kern="1200" dirty="0">
                          <a:solidFill>
                            <a:schemeClr val="dk1"/>
                          </a:solidFill>
                          <a:effectLst/>
                          <a:latin typeface="+mn-lt"/>
                          <a:ea typeface="+mn-ea"/>
                          <a:cs typeface="+mn-cs"/>
                        </a:rPr>
                        <a:t>×/÷ 2, 5, 10</a:t>
                      </a:r>
                      <a:endParaRPr lang="en-US" sz="1600" dirty="0"/>
                    </a:p>
                  </a:txBody>
                  <a:tcPr marL="86058" marR="86058"/>
                </a:tc>
                <a:tc>
                  <a:txBody>
                    <a:bodyPr/>
                    <a:lstStyle/>
                    <a:p>
                      <a:r>
                        <a:rPr lang="en-US" sz="1600" kern="1200" dirty="0">
                          <a:solidFill>
                            <a:schemeClr val="dk1"/>
                          </a:solidFill>
                          <a:effectLst/>
                          <a:latin typeface="+mn-lt"/>
                          <a:ea typeface="+mn-ea"/>
                          <a:cs typeface="+mn-cs"/>
                        </a:rPr>
                        <a:t>Skip count</a:t>
                      </a:r>
                      <a:endParaRPr lang="en-US" sz="1600" dirty="0"/>
                    </a:p>
                  </a:txBody>
                  <a:tcPr marL="86058" marR="86058"/>
                </a:tc>
                <a:tc>
                  <a:txBody>
                    <a:bodyPr/>
                    <a:lstStyle/>
                    <a:p>
                      <a:pPr algn="ctr"/>
                      <a:r>
                        <a:rPr lang="en-US" sz="1600" dirty="0"/>
                        <a:t>2 </a:t>
                      </a:r>
                      <a:r>
                        <a:rPr lang="en-US" sz="1600" kern="1200" dirty="0">
                          <a:solidFill>
                            <a:schemeClr val="dk1"/>
                          </a:solidFill>
                          <a:effectLst/>
                          <a:latin typeface="+mn-lt"/>
                          <a:ea typeface="+mn-ea"/>
                          <a:cs typeface="+mn-cs"/>
                        </a:rPr>
                        <a:t>× 6</a:t>
                      </a:r>
                      <a:r>
                        <a:rPr lang="en-US" sz="1600" kern="1200" baseline="0" dirty="0">
                          <a:solidFill>
                            <a:schemeClr val="dk1"/>
                          </a:solidFill>
                          <a:effectLst/>
                          <a:latin typeface="+mn-lt"/>
                          <a:ea typeface="+mn-ea"/>
                          <a:cs typeface="+mn-cs"/>
                        </a:rPr>
                        <a:t> = 2, 4, 6, 8, 10, 12</a:t>
                      </a:r>
                      <a:endParaRPr lang="en-US" sz="1600" dirty="0"/>
                    </a:p>
                  </a:txBody>
                  <a:tcPr marL="86058" marR="86058"/>
                </a:tc>
                <a:extLst>
                  <a:ext uri="{0D108BD9-81ED-4DB2-BD59-A6C34878D82A}">
                    <a16:rowId xmlns:a16="http://schemas.microsoft.com/office/drawing/2014/main" val="10002"/>
                  </a:ext>
                </a:extLst>
              </a:tr>
              <a:tr h="721137">
                <a:tc>
                  <a:txBody>
                    <a:bodyPr/>
                    <a:lstStyle/>
                    <a:p>
                      <a:r>
                        <a:rPr lang="en-US" sz="1600" kern="1200" dirty="0">
                          <a:solidFill>
                            <a:schemeClr val="dk1"/>
                          </a:solidFill>
                          <a:effectLst/>
                          <a:latin typeface="+mn-lt"/>
                          <a:ea typeface="+mn-ea"/>
                          <a:cs typeface="+mn-cs"/>
                        </a:rPr>
                        <a:t>×/÷ 9</a:t>
                      </a:r>
                      <a:endParaRPr lang="en-US" sz="1600" dirty="0"/>
                    </a:p>
                  </a:txBody>
                  <a:tcPr marL="86058" marR="86058"/>
                </a:tc>
                <a:tc>
                  <a:txBody>
                    <a:bodyPr/>
                    <a:lstStyle/>
                    <a:p>
                      <a:r>
                        <a:rPr lang="en-US" sz="1600" kern="1200" dirty="0">
                          <a:solidFill>
                            <a:schemeClr val="dk1"/>
                          </a:solidFill>
                          <a:effectLst/>
                          <a:latin typeface="+mn-lt"/>
                          <a:ea typeface="+mn-ea"/>
                          <a:cs typeface="+mn-cs"/>
                        </a:rPr>
                        <a:t>Make 10 minus the factor</a:t>
                      </a:r>
                      <a:endParaRPr lang="en-US" sz="1600" dirty="0"/>
                    </a:p>
                  </a:txBody>
                  <a:tcPr marL="86058" marR="86058"/>
                </a:tc>
                <a:tc>
                  <a:txBody>
                    <a:bodyPr/>
                    <a:lstStyle/>
                    <a:p>
                      <a:pPr algn="ctr"/>
                      <a:r>
                        <a:rPr lang="en-US" sz="1600" kern="1200" dirty="0">
                          <a:solidFill>
                            <a:schemeClr val="dk1"/>
                          </a:solidFill>
                          <a:effectLst/>
                          <a:latin typeface="+mn-lt"/>
                          <a:ea typeface="+mn-ea"/>
                          <a:cs typeface="+mn-cs"/>
                        </a:rPr>
                        <a:t>9 × 7 = (10 – 1) × 7</a:t>
                      </a:r>
                    </a:p>
                    <a:p>
                      <a:pPr algn="ctr"/>
                      <a:r>
                        <a:rPr lang="en-US" sz="1600" kern="1200" dirty="0">
                          <a:solidFill>
                            <a:schemeClr val="dk1"/>
                          </a:solidFill>
                          <a:effectLst/>
                          <a:latin typeface="+mn-lt"/>
                          <a:ea typeface="+mn-ea"/>
                          <a:cs typeface="+mn-cs"/>
                        </a:rPr>
                        <a:t>(10 × 7) – (1 × 7)</a:t>
                      </a:r>
                    </a:p>
                    <a:p>
                      <a:pPr algn="ctr"/>
                      <a:r>
                        <a:rPr lang="en-US" sz="1600" kern="1200" dirty="0">
                          <a:solidFill>
                            <a:schemeClr val="dk1"/>
                          </a:solidFill>
                          <a:effectLst/>
                          <a:latin typeface="+mn-lt"/>
                          <a:ea typeface="+mn-ea"/>
                          <a:cs typeface="+mn-cs"/>
                        </a:rPr>
                        <a:t>70 ­– 7 = 63</a:t>
                      </a:r>
                    </a:p>
                  </a:txBody>
                  <a:tcPr marL="86058" marR="86058"/>
                </a:tc>
                <a:extLst>
                  <a:ext uri="{0D108BD9-81ED-4DB2-BD59-A6C34878D82A}">
                    <a16:rowId xmlns:a16="http://schemas.microsoft.com/office/drawing/2014/main" val="10003"/>
                  </a:ext>
                </a:extLst>
              </a:tr>
              <a:tr h="931468">
                <a:tc>
                  <a:txBody>
                    <a:bodyPr/>
                    <a:lstStyle/>
                    <a:p>
                      <a:r>
                        <a:rPr lang="en-US" sz="1600" kern="1200" dirty="0">
                          <a:solidFill>
                            <a:schemeClr val="dk1"/>
                          </a:solidFill>
                          <a:effectLst/>
                          <a:latin typeface="+mn-lt"/>
                          <a:ea typeface="+mn-ea"/>
                          <a:cs typeface="+mn-cs"/>
                        </a:rPr>
                        <a:t>×/÷ 4/8</a:t>
                      </a:r>
                      <a:endParaRPr lang="en-US" sz="1600" dirty="0"/>
                    </a:p>
                  </a:txBody>
                  <a:tcPr marL="86058" marR="86058"/>
                </a:tc>
                <a:tc>
                  <a:txBody>
                    <a:bodyPr/>
                    <a:lstStyle/>
                    <a:p>
                      <a:r>
                        <a:rPr lang="en-US" sz="1600" kern="1200" dirty="0">
                          <a:solidFill>
                            <a:schemeClr val="dk1"/>
                          </a:solidFill>
                          <a:effectLst/>
                          <a:latin typeface="+mn-lt"/>
                          <a:ea typeface="+mn-ea"/>
                          <a:cs typeface="+mn-cs"/>
                        </a:rPr>
                        <a:t>Double it two times/double it three times</a:t>
                      </a:r>
                      <a:endParaRPr lang="en-US" sz="1600" dirty="0"/>
                    </a:p>
                  </a:txBody>
                  <a:tcPr marL="86058" marR="86058"/>
                </a:tc>
                <a:tc>
                  <a:txBody>
                    <a:bodyPr/>
                    <a:lstStyle/>
                    <a:p>
                      <a:pPr algn="ctr"/>
                      <a:r>
                        <a:rPr lang="en-US" sz="1600" kern="1200" dirty="0">
                          <a:solidFill>
                            <a:schemeClr val="dk1"/>
                          </a:solidFill>
                          <a:effectLst/>
                          <a:latin typeface="+mn-lt"/>
                          <a:ea typeface="+mn-ea"/>
                          <a:cs typeface="+mn-cs"/>
                        </a:rPr>
                        <a:t>4 × 7 = (2 × 2) × 7</a:t>
                      </a:r>
                    </a:p>
                    <a:p>
                      <a:pPr algn="ctr"/>
                      <a:r>
                        <a:rPr lang="en-US" sz="1600" kern="1200" dirty="0">
                          <a:solidFill>
                            <a:schemeClr val="dk1"/>
                          </a:solidFill>
                          <a:effectLst/>
                          <a:latin typeface="+mn-lt"/>
                          <a:ea typeface="+mn-ea"/>
                          <a:cs typeface="+mn-cs"/>
                        </a:rPr>
                        <a:t>2 × 2 × 7 = 2 × 14</a:t>
                      </a:r>
                    </a:p>
                    <a:p>
                      <a:pPr algn="ctr"/>
                      <a:r>
                        <a:rPr lang="en-US" sz="1600" kern="1200" dirty="0">
                          <a:solidFill>
                            <a:schemeClr val="dk1"/>
                          </a:solidFill>
                          <a:effectLst/>
                          <a:latin typeface="+mn-lt"/>
                          <a:ea typeface="+mn-ea"/>
                          <a:cs typeface="+mn-cs"/>
                        </a:rPr>
                        <a:t>2 × 14 = 28</a:t>
                      </a:r>
                    </a:p>
                    <a:p>
                      <a:pPr algn="ctr"/>
                      <a:endParaRPr lang="en-US" sz="1600" dirty="0"/>
                    </a:p>
                  </a:txBody>
                  <a:tcPr marL="86058" marR="86058"/>
                </a:tc>
                <a:extLst>
                  <a:ext uri="{0D108BD9-81ED-4DB2-BD59-A6C34878D82A}">
                    <a16:rowId xmlns:a16="http://schemas.microsoft.com/office/drawing/2014/main" val="10004"/>
                  </a:ext>
                </a:extLst>
              </a:tr>
            </a:tbl>
          </a:graphicData>
        </a:graphic>
      </p:graphicFrame>
      <p:sp>
        <p:nvSpPr>
          <p:cNvPr id="5" name="Slide Number Placeholder 4"/>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900" b="0" i="0" u="none" strike="noStrike" kern="1200" cap="none" spc="0" normalizeH="0" baseline="0" noProof="0" smtClean="0">
                <a:ln>
                  <a:noFill/>
                </a:ln>
                <a:solidFill>
                  <a:srgbClr val="D4D4D4">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900" b="0" i="0" u="none" strike="noStrike" kern="1200" cap="none" spc="0" normalizeH="0" baseline="0" noProof="0" dirty="0">
              <a:ln>
                <a:noFill/>
              </a:ln>
              <a:solidFill>
                <a:srgbClr val="D4D4D4">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3398042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pPr>
              <a:spcBef>
                <a:spcPts val="400"/>
              </a:spcBef>
            </a:pPr>
            <a:r>
              <a:rPr lang="en-US" dirty="0"/>
              <a:t>Computation</a:t>
            </a:r>
          </a:p>
          <a:p>
            <a:pPr lvl="1">
              <a:spcBef>
                <a:spcPts val="400"/>
              </a:spcBef>
            </a:pPr>
            <a:r>
              <a:rPr lang="en-US" dirty="0"/>
              <a:t>Connection between basic facts and multidigit and multistep computations</a:t>
            </a:r>
          </a:p>
          <a:p>
            <a:pPr lvl="1">
              <a:spcBef>
                <a:spcPts val="400"/>
              </a:spcBef>
            </a:pPr>
            <a:r>
              <a:rPr lang="en-US" dirty="0"/>
              <a:t>Connections and strategies for multidigit computations and place value</a:t>
            </a:r>
          </a:p>
          <a:p>
            <a:pPr lvl="1">
              <a:spcBef>
                <a:spcPts val="400"/>
              </a:spcBef>
            </a:pPr>
            <a:r>
              <a:rPr lang="en-US" dirty="0"/>
              <a:t>Common Core State Standards in computation</a:t>
            </a:r>
          </a:p>
          <a:p>
            <a:pPr>
              <a:spcBef>
                <a:spcPts val="400"/>
              </a:spcBef>
            </a:pPr>
            <a:endParaRPr lang="en-US" dirty="0"/>
          </a:p>
          <a:p>
            <a:pPr>
              <a:spcBef>
                <a:spcPts val="400"/>
              </a:spcBef>
            </a:pPr>
            <a:r>
              <a:rPr lang="en-US" dirty="0"/>
              <a:t>Error Analysis and Student-Level Planning</a:t>
            </a:r>
          </a:p>
          <a:p>
            <a:pPr lvl="1">
              <a:spcBef>
                <a:spcPts val="400"/>
              </a:spcBef>
            </a:pPr>
            <a:r>
              <a:rPr lang="en-US" dirty="0"/>
              <a:t>Case examples</a:t>
            </a:r>
          </a:p>
          <a:p>
            <a:pPr lvl="1">
              <a:spcBef>
                <a:spcPts val="400"/>
              </a:spcBef>
            </a:pPr>
            <a:r>
              <a:rPr lang="en-US" dirty="0"/>
              <a:t>Determining and practicing evidence-based approaches</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a:t>
            </a:fld>
            <a:endParaRPr lang="en-US" dirty="0"/>
          </a:p>
        </p:txBody>
      </p:sp>
    </p:spTree>
    <p:extLst>
      <p:ext uri="{BB962C8B-B14F-4D97-AF65-F5344CB8AC3E}">
        <p14:creationId xmlns:p14="http://schemas.microsoft.com/office/powerpoint/2010/main" val="7490436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 Progression: Multiplication and Division</a:t>
            </a:r>
          </a:p>
        </p:txBody>
      </p:sp>
      <p:sp>
        <p:nvSpPr>
          <p:cNvPr id="5" name="Slide Number Placeholder 4"/>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900" b="0" i="0" u="none" strike="noStrike" kern="1200" cap="none" spc="0" normalizeH="0" baseline="0" noProof="0" smtClean="0">
                <a:ln>
                  <a:noFill/>
                </a:ln>
                <a:solidFill>
                  <a:srgbClr val="D4D4D4">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900" b="0" i="0" u="none" strike="noStrike" kern="1200" cap="none" spc="0" normalizeH="0" baseline="0" noProof="0" dirty="0">
              <a:ln>
                <a:noFill/>
              </a:ln>
              <a:solidFill>
                <a:srgbClr val="D4D4D4">
                  <a:lumMod val="75000"/>
                </a:srgbClr>
              </a:solidFill>
              <a:effectLst/>
              <a:uLnTx/>
              <a:uFillTx/>
              <a:latin typeface="Arial"/>
              <a:ea typeface="ＭＳ Ｐゴシック" charset="-128"/>
              <a:cs typeface="+mn-cs"/>
            </a:endParaRPr>
          </a:p>
        </p:txBody>
      </p:sp>
      <p:graphicFrame>
        <p:nvGraphicFramePr>
          <p:cNvPr id="6" name="Content Placeholder 5"/>
          <p:cNvGraphicFramePr>
            <a:graphicFrameLocks/>
          </p:cNvGraphicFramePr>
          <p:nvPr>
            <p:extLst>
              <p:ext uri="{D42A27DB-BD31-4B8C-83A1-F6EECF244321}">
                <p14:modId xmlns:p14="http://schemas.microsoft.com/office/powerpoint/2010/main" val="838969941"/>
              </p:ext>
            </p:extLst>
          </p:nvPr>
        </p:nvGraphicFramePr>
        <p:xfrm>
          <a:off x="687388" y="1634632"/>
          <a:ext cx="8224838" cy="3038653"/>
        </p:xfrm>
        <a:graphic>
          <a:graphicData uri="http://schemas.openxmlformats.org/drawingml/2006/table">
            <a:tbl>
              <a:tblPr firstRow="1" bandRow="1">
                <a:tableStyleId>{5C22544A-7EE6-4342-B048-85BDC9FD1C3A}</a:tableStyleId>
              </a:tblPr>
              <a:tblGrid>
                <a:gridCol w="1100408">
                  <a:extLst>
                    <a:ext uri="{9D8B030D-6E8A-4147-A177-3AD203B41FA5}">
                      <a16:colId xmlns:a16="http://schemas.microsoft.com/office/drawing/2014/main" val="20000"/>
                    </a:ext>
                  </a:extLst>
                </a:gridCol>
                <a:gridCol w="3089604">
                  <a:extLst>
                    <a:ext uri="{9D8B030D-6E8A-4147-A177-3AD203B41FA5}">
                      <a16:colId xmlns:a16="http://schemas.microsoft.com/office/drawing/2014/main" val="20001"/>
                    </a:ext>
                  </a:extLst>
                </a:gridCol>
                <a:gridCol w="4034826">
                  <a:extLst>
                    <a:ext uri="{9D8B030D-6E8A-4147-A177-3AD203B41FA5}">
                      <a16:colId xmlns:a16="http://schemas.microsoft.com/office/drawing/2014/main" val="20002"/>
                    </a:ext>
                  </a:extLst>
                </a:gridCol>
              </a:tblGrid>
              <a:tr h="319321">
                <a:tc>
                  <a:txBody>
                    <a:bodyPr/>
                    <a:lstStyle/>
                    <a:p>
                      <a:pPr algn="ctr"/>
                      <a:r>
                        <a:rPr lang="en-US" sz="1600" dirty="0"/>
                        <a:t>Fact Strand</a:t>
                      </a:r>
                    </a:p>
                  </a:txBody>
                  <a:tcPr anchor="b"/>
                </a:tc>
                <a:tc>
                  <a:txBody>
                    <a:bodyPr/>
                    <a:lstStyle/>
                    <a:p>
                      <a:pPr algn="ctr"/>
                      <a:r>
                        <a:rPr lang="en-US" sz="1600" dirty="0"/>
                        <a:t>Strategy</a:t>
                      </a:r>
                    </a:p>
                  </a:txBody>
                  <a:tcPr anchor="b"/>
                </a:tc>
                <a:tc>
                  <a:txBody>
                    <a:bodyPr/>
                    <a:lstStyle/>
                    <a:p>
                      <a:pPr algn="ctr"/>
                      <a:r>
                        <a:rPr lang="en-US" sz="1600" dirty="0"/>
                        <a:t>Example</a:t>
                      </a:r>
                    </a:p>
                  </a:txBody>
                  <a:tcPr anchor="b"/>
                </a:tc>
                <a:extLst>
                  <a:ext uri="{0D108BD9-81ED-4DB2-BD59-A6C34878D82A}">
                    <a16:rowId xmlns:a16="http://schemas.microsoft.com/office/drawing/2014/main" val="10000"/>
                  </a:ext>
                </a:extLst>
              </a:tr>
              <a:tr h="813613">
                <a:tc>
                  <a:txBody>
                    <a:bodyPr/>
                    <a:lstStyle/>
                    <a:p>
                      <a:r>
                        <a:rPr lang="en-US" sz="1600" kern="1200" dirty="0">
                          <a:solidFill>
                            <a:schemeClr val="dk1"/>
                          </a:solidFill>
                          <a:effectLst/>
                          <a:latin typeface="+mn-lt"/>
                          <a:ea typeface="+mn-ea"/>
                          <a:cs typeface="+mn-cs"/>
                        </a:rPr>
                        <a:t>×/÷ 6</a:t>
                      </a:r>
                      <a:endParaRPr lang="en-US" sz="1600" dirty="0"/>
                    </a:p>
                  </a:txBody>
                  <a:tcPr/>
                </a:tc>
                <a:tc>
                  <a:txBody>
                    <a:bodyPr/>
                    <a:lstStyle/>
                    <a:p>
                      <a:r>
                        <a:rPr lang="en-US" sz="1600" kern="1200" dirty="0">
                          <a:solidFill>
                            <a:schemeClr val="dk1"/>
                          </a:solidFill>
                          <a:effectLst/>
                          <a:latin typeface="+mn-lt"/>
                          <a:ea typeface="+mn-ea"/>
                          <a:cs typeface="+mn-cs"/>
                        </a:rPr>
                        <a:t>Break apart 6 and then put back together or double it three times</a:t>
                      </a:r>
                      <a:endParaRPr lang="en-US" sz="1600" dirty="0"/>
                    </a:p>
                  </a:txBody>
                  <a:tcPr/>
                </a:tc>
                <a:tc>
                  <a:txBody>
                    <a:bodyPr/>
                    <a:lstStyle/>
                    <a:p>
                      <a:pPr algn="ctr"/>
                      <a:r>
                        <a:rPr lang="en-US" sz="1600" kern="1200" dirty="0">
                          <a:solidFill>
                            <a:schemeClr val="dk1"/>
                          </a:solidFill>
                          <a:effectLst/>
                          <a:latin typeface="+mn-lt"/>
                          <a:ea typeface="+mn-ea"/>
                          <a:cs typeface="+mn-cs"/>
                        </a:rPr>
                        <a:t> 6 × 8 = (1 + 5) × 8</a:t>
                      </a:r>
                    </a:p>
                    <a:p>
                      <a:pPr algn="ctr"/>
                      <a:r>
                        <a:rPr lang="en-US" sz="1600" kern="1200" dirty="0">
                          <a:solidFill>
                            <a:schemeClr val="dk1"/>
                          </a:solidFill>
                          <a:effectLst/>
                          <a:latin typeface="+mn-lt"/>
                          <a:ea typeface="+mn-ea"/>
                          <a:cs typeface="+mn-cs"/>
                        </a:rPr>
                        <a:t>(1 × 8) + (5 × 8) = 8 + 40 = 48</a:t>
                      </a:r>
                    </a:p>
                  </a:txBody>
                  <a:tcPr/>
                </a:tc>
                <a:extLst>
                  <a:ext uri="{0D108BD9-81ED-4DB2-BD59-A6C34878D82A}">
                    <a16:rowId xmlns:a16="http://schemas.microsoft.com/office/drawing/2014/main" val="10001"/>
                  </a:ext>
                </a:extLst>
              </a:tr>
              <a:tr h="813613">
                <a:tc>
                  <a:txBody>
                    <a:bodyPr/>
                    <a:lstStyle/>
                    <a:p>
                      <a:r>
                        <a:rPr lang="en-US" sz="1600" kern="1200" dirty="0">
                          <a:solidFill>
                            <a:schemeClr val="dk1"/>
                          </a:solidFill>
                          <a:effectLst/>
                          <a:latin typeface="+mn-lt"/>
                          <a:ea typeface="+mn-ea"/>
                          <a:cs typeface="+mn-cs"/>
                        </a:rPr>
                        <a:t>×/÷ 7</a:t>
                      </a:r>
                      <a:endParaRPr lang="en-US" sz="1600" dirty="0"/>
                    </a:p>
                  </a:txBody>
                  <a:tcPr/>
                </a:tc>
                <a:tc>
                  <a:txBody>
                    <a:bodyPr/>
                    <a:lstStyle/>
                    <a:p>
                      <a:r>
                        <a:rPr lang="en-US" sz="1600" kern="1200" dirty="0">
                          <a:solidFill>
                            <a:schemeClr val="dk1"/>
                          </a:solidFill>
                          <a:effectLst/>
                          <a:latin typeface="+mn-lt"/>
                          <a:ea typeface="+mn-ea"/>
                          <a:cs typeface="+mn-cs"/>
                        </a:rPr>
                        <a:t>Break apart 7 and then put back together</a:t>
                      </a:r>
                      <a:endParaRPr lang="en-US" sz="1600" dirty="0"/>
                    </a:p>
                  </a:txBody>
                  <a:tcPr/>
                </a:tc>
                <a:tc>
                  <a:txBody>
                    <a:bodyPr/>
                    <a:lstStyle/>
                    <a:p>
                      <a:pPr algn="ctr"/>
                      <a:r>
                        <a:rPr lang="en-US" sz="1600" kern="1200" dirty="0">
                          <a:solidFill>
                            <a:schemeClr val="dk1"/>
                          </a:solidFill>
                          <a:effectLst/>
                          <a:latin typeface="+mn-lt"/>
                          <a:ea typeface="+mn-ea"/>
                          <a:cs typeface="+mn-cs"/>
                        </a:rPr>
                        <a:t>7 × 6 = (5 + 2) × 6</a:t>
                      </a:r>
                    </a:p>
                    <a:p>
                      <a:pPr algn="ctr"/>
                      <a:r>
                        <a:rPr lang="en-US" sz="1600" kern="1200" dirty="0">
                          <a:solidFill>
                            <a:schemeClr val="dk1"/>
                          </a:solidFill>
                          <a:effectLst/>
                          <a:latin typeface="+mn-lt"/>
                          <a:ea typeface="+mn-ea"/>
                          <a:cs typeface="+mn-cs"/>
                        </a:rPr>
                        <a:t>(5 × 6) + (2 × 6) = 30 + 12</a:t>
                      </a:r>
                      <a:r>
                        <a:rPr lang="en-US" sz="1600" kern="1200" baseline="0" dirty="0">
                          <a:solidFill>
                            <a:schemeClr val="dk1"/>
                          </a:solidFill>
                          <a:effectLst/>
                          <a:latin typeface="+mn-lt"/>
                          <a:ea typeface="+mn-ea"/>
                          <a:cs typeface="+mn-cs"/>
                        </a:rPr>
                        <a:t> = 42</a:t>
                      </a:r>
                      <a:endParaRPr lang="en-US" sz="1600" kern="1200" dirty="0">
                        <a:solidFill>
                          <a:schemeClr val="dk1"/>
                        </a:solidFill>
                        <a:effectLst/>
                        <a:latin typeface="+mn-lt"/>
                        <a:ea typeface="+mn-ea"/>
                        <a:cs typeface="+mn-cs"/>
                      </a:endParaRPr>
                    </a:p>
                    <a:p>
                      <a:pPr algn="ctr"/>
                      <a:endParaRPr lang="en-US" sz="1600" dirty="0"/>
                    </a:p>
                  </a:txBody>
                  <a:tcPr/>
                </a:tc>
                <a:extLst>
                  <a:ext uri="{0D108BD9-81ED-4DB2-BD59-A6C34878D82A}">
                    <a16:rowId xmlns:a16="http://schemas.microsoft.com/office/drawing/2014/main" val="10002"/>
                  </a:ext>
                </a:extLst>
              </a:tr>
              <a:tr h="813613">
                <a:tc>
                  <a:txBody>
                    <a:bodyPr/>
                    <a:lstStyle/>
                    <a:p>
                      <a:r>
                        <a:rPr lang="en-US" sz="1600" kern="1200" dirty="0">
                          <a:solidFill>
                            <a:schemeClr val="dk1"/>
                          </a:solidFill>
                          <a:effectLst/>
                          <a:latin typeface="+mn-lt"/>
                          <a:ea typeface="+mn-ea"/>
                          <a:cs typeface="+mn-cs"/>
                        </a:rPr>
                        <a:t>×/÷ 3</a:t>
                      </a:r>
                      <a:endParaRPr lang="en-US" sz="1600" dirty="0"/>
                    </a:p>
                  </a:txBody>
                  <a:tcPr/>
                </a:tc>
                <a:tc>
                  <a:txBody>
                    <a:bodyPr/>
                    <a:lstStyle/>
                    <a:p>
                      <a:r>
                        <a:rPr lang="en-US" sz="1600" kern="1200" dirty="0">
                          <a:solidFill>
                            <a:schemeClr val="dk1"/>
                          </a:solidFill>
                          <a:effectLst/>
                          <a:latin typeface="+mn-lt"/>
                          <a:ea typeface="+mn-ea"/>
                          <a:cs typeface="+mn-cs"/>
                        </a:rPr>
                        <a:t>Break apart 3 and then put back together or count by</a:t>
                      </a:r>
                      <a:endParaRPr lang="en-US" sz="1600" dirty="0"/>
                    </a:p>
                  </a:txBody>
                  <a:tcPr/>
                </a:tc>
                <a:tc>
                  <a:txBody>
                    <a:bodyPr/>
                    <a:lstStyle/>
                    <a:p>
                      <a:pPr algn="ctr"/>
                      <a:r>
                        <a:rPr lang="en-US" sz="1600" kern="1200" dirty="0">
                          <a:solidFill>
                            <a:schemeClr val="dk1"/>
                          </a:solidFill>
                          <a:effectLst/>
                          <a:latin typeface="+mn-lt"/>
                          <a:ea typeface="+mn-ea"/>
                          <a:cs typeface="+mn-cs"/>
                        </a:rPr>
                        <a:t>3 × 8 = (2 + 1) × 8</a:t>
                      </a:r>
                    </a:p>
                    <a:p>
                      <a:pPr algn="ctr"/>
                      <a:r>
                        <a:rPr lang="en-US" sz="1600" kern="1200" dirty="0">
                          <a:solidFill>
                            <a:schemeClr val="dk1"/>
                          </a:solidFill>
                          <a:effectLst/>
                          <a:latin typeface="+mn-lt"/>
                          <a:ea typeface="+mn-ea"/>
                          <a:cs typeface="+mn-cs"/>
                        </a:rPr>
                        <a:t>(2 × 8) + (1 × 8) = 8 + 16 =</a:t>
                      </a:r>
                      <a:r>
                        <a:rPr lang="en-US" sz="1600" kern="1200" baseline="0" dirty="0">
                          <a:solidFill>
                            <a:schemeClr val="dk1"/>
                          </a:solidFill>
                          <a:effectLst/>
                          <a:latin typeface="+mn-lt"/>
                          <a:ea typeface="+mn-ea"/>
                          <a:cs typeface="+mn-cs"/>
                        </a:rPr>
                        <a:t> 24</a:t>
                      </a:r>
                      <a:endParaRPr lang="en-US" sz="1600" kern="1200" dirty="0">
                        <a:solidFill>
                          <a:schemeClr val="dk1"/>
                        </a:solidFill>
                        <a:effectLst/>
                        <a:latin typeface="+mn-lt"/>
                        <a:ea typeface="+mn-ea"/>
                        <a:cs typeface="+mn-cs"/>
                      </a:endParaRPr>
                    </a:p>
                    <a:p>
                      <a:endParaRPr lang="en-US" sz="16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176842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7388" y="2941418"/>
            <a:ext cx="8229600" cy="1446550"/>
          </a:xfrm>
        </p:spPr>
        <p:txBody>
          <a:bodyPr/>
          <a:lstStyle/>
          <a:p>
            <a:r>
              <a:rPr lang="en-US" dirty="0"/>
              <a:t>Teaching Multidigit Computation</a:t>
            </a:r>
          </a:p>
        </p:txBody>
      </p:sp>
      <p:sp>
        <p:nvSpPr>
          <p:cNvPr id="7" name="Content Placeholder 6"/>
          <p:cNvSpPr>
            <a:spLocks noGrp="1"/>
          </p:cNvSpPr>
          <p:nvPr>
            <p:ph idx="1"/>
          </p:nvPr>
        </p:nvSpPr>
        <p:spPr/>
        <p:txBody>
          <a:bodyPr/>
          <a:lstStyle/>
          <a:p>
            <a:r>
              <a:rPr lang="en-US" dirty="0"/>
              <a:t>From Basic Facts to Multistep</a:t>
            </a:r>
          </a:p>
        </p:txBody>
      </p:sp>
      <p:sp>
        <p:nvSpPr>
          <p:cNvPr id="5" name="Slide Number Placeholder 4"/>
          <p:cNvSpPr>
            <a:spLocks noGrp="1"/>
          </p:cNvSpPr>
          <p:nvPr>
            <p:ph type="sldNum" sz="quarter" idx="12"/>
          </p:nvPr>
        </p:nvSpPr>
        <p:spPr/>
        <p:txBody>
          <a:bodyPr/>
          <a:lstStyle/>
          <a:p>
            <a:pPr algn="r"/>
            <a:fld id="{F3477EC8-074D-41C4-94AE-E9EA7CEEA348}" type="slidenum">
              <a:rPr lang="en-US" smtClean="0"/>
              <a:pPr algn="r"/>
              <a:t>31</a:t>
            </a:fld>
            <a:endParaRPr lang="en-US" dirty="0"/>
          </a:p>
        </p:txBody>
      </p:sp>
      <p:sp>
        <p:nvSpPr>
          <p:cNvPr id="9" name="5-Point Star 8">
            <a:extLst>
              <a:ext uri="{FF2B5EF4-FFF2-40B4-BE49-F238E27FC236}">
                <a16:creationId xmlns:a16="http://schemas.microsoft.com/office/drawing/2014/main" id="{700F5015-C26D-B447-8B9D-E1D769932558}"/>
              </a:ext>
            </a:extLst>
          </p:cNvPr>
          <p:cNvSpPr/>
          <p:nvPr/>
        </p:nvSpPr>
        <p:spPr>
          <a:xfrm>
            <a:off x="7558303" y="5214962"/>
            <a:ext cx="1353921" cy="1108796"/>
          </a:xfrm>
          <a:prstGeom prst="star5">
            <a:avLst>
              <a:gd name="adj" fmla="val 20002"/>
              <a:gd name="hf" fmla="val 105146"/>
              <a:gd name="vf" fmla="val 110557"/>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dirty="0">
                <a:ln>
                  <a:noFill/>
                </a:ln>
                <a:solidFill>
                  <a:srgbClr val="FFFFFF"/>
                </a:solidFill>
                <a:effectLst/>
                <a:uLnTx/>
                <a:uFillTx/>
                <a:latin typeface="Arial"/>
                <a:ea typeface="+mn-ea"/>
                <a:cs typeface="+mn-cs"/>
              </a:rPr>
              <a:t>Handout #5 </a:t>
            </a:r>
            <a:endParaRPr kumimoji="0" lang="en-US" sz="9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9566281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College and Career Readiness Standards</a:t>
            </a:r>
          </a:p>
        </p:txBody>
      </p:sp>
      <p:sp>
        <p:nvSpPr>
          <p:cNvPr id="7" name="Content Placeholder 6"/>
          <p:cNvSpPr>
            <a:spLocks noGrp="1"/>
          </p:cNvSpPr>
          <p:nvPr>
            <p:ph idx="1"/>
          </p:nvPr>
        </p:nvSpPr>
        <p:spPr/>
        <p:txBody>
          <a:bodyPr>
            <a:normAutofit fontScale="92500" lnSpcReduction="20000"/>
          </a:bodyPr>
          <a:lstStyle/>
          <a:p>
            <a:r>
              <a:rPr lang="en-US" sz="2600" dirty="0"/>
              <a:t>Grades 3 and 4: Number and Operations in Base 10</a:t>
            </a:r>
          </a:p>
          <a:p>
            <a:pPr lvl="1"/>
            <a:r>
              <a:rPr lang="en-US" sz="1900" dirty="0"/>
              <a:t>Use place-value understanding and properties of operations to perform multidigit arithmetic.</a:t>
            </a:r>
          </a:p>
          <a:p>
            <a:r>
              <a:rPr lang="en-US" sz="2600" dirty="0"/>
              <a:t>Grade 5: Number and Operations in Base 10 and Fractions</a:t>
            </a:r>
          </a:p>
          <a:p>
            <a:pPr lvl="1"/>
            <a:r>
              <a:rPr lang="en-US" sz="1900" dirty="0"/>
              <a:t>Perform operations with multidigit whole numbers and with decimals to hundredths.</a:t>
            </a:r>
          </a:p>
          <a:p>
            <a:pPr lvl="1"/>
            <a:r>
              <a:rPr lang="en-US" sz="1900" dirty="0"/>
              <a:t>Use equivalent fractions as a strategy to add and subtract fractions.</a:t>
            </a:r>
          </a:p>
          <a:p>
            <a:pPr lvl="1"/>
            <a:r>
              <a:rPr lang="en-US" sz="1900" dirty="0"/>
              <a:t>Apply and extend previous understandings of multiplication and division. </a:t>
            </a:r>
          </a:p>
          <a:p>
            <a:r>
              <a:rPr lang="en-US" sz="2600" dirty="0"/>
              <a:t>Grades 6, 7, and 8: The Number System</a:t>
            </a:r>
          </a:p>
          <a:p>
            <a:pPr lvl="1"/>
            <a:r>
              <a:rPr lang="en-US" sz="1900" dirty="0"/>
              <a:t>Apply and extend previous understandings of numbers to the system of rational numbers.</a:t>
            </a:r>
          </a:p>
          <a:p>
            <a:pPr lvl="1"/>
            <a:r>
              <a:rPr lang="en-US" sz="1900" dirty="0"/>
              <a:t>Apply and extend previous understandings of operations with fractions.</a:t>
            </a:r>
          </a:p>
          <a:p>
            <a:pPr lvl="1"/>
            <a:r>
              <a:rPr lang="en-US" sz="1900" dirty="0"/>
              <a:t>Know that there are numbers that are not rational, and approximate them by rational numbers.</a:t>
            </a:r>
          </a:p>
          <a:p>
            <a:pPr marL="228600" lvl="1" indent="0">
              <a:buNone/>
            </a:pPr>
            <a:br>
              <a:rPr lang="en-US" dirty="0"/>
            </a:br>
            <a:endParaRPr lang="en-US" dirty="0"/>
          </a:p>
          <a:p>
            <a:pPr lvl="2"/>
            <a:endParaRPr lang="en-US" dirty="0"/>
          </a:p>
        </p:txBody>
      </p:sp>
      <p:sp>
        <p:nvSpPr>
          <p:cNvPr id="5" name="Slide Number Placeholder 4"/>
          <p:cNvSpPr>
            <a:spLocks noGrp="1"/>
          </p:cNvSpPr>
          <p:nvPr>
            <p:ph type="sldNum" sz="quarter" idx="10"/>
          </p:nvPr>
        </p:nvSpPr>
        <p:spPr/>
        <p:txBody>
          <a:bodyPr/>
          <a:lstStyle/>
          <a:p>
            <a:fld id="{556C903B-A9A8-9643-9413-B88BA9C2F039}" type="slidenum">
              <a:rPr lang="en-US" smtClean="0"/>
              <a:t>32</a:t>
            </a:fld>
            <a:endParaRPr lang="en-US" dirty="0"/>
          </a:p>
        </p:txBody>
      </p:sp>
    </p:spTree>
    <p:extLst>
      <p:ext uri="{BB962C8B-B14F-4D97-AF65-F5344CB8AC3E}">
        <p14:creationId xmlns:p14="http://schemas.microsoft.com/office/powerpoint/2010/main" val="3441608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Multidigit Operation Computations and Types of Errors</a:t>
            </a:r>
          </a:p>
        </p:txBody>
      </p:sp>
      <p:sp>
        <p:nvSpPr>
          <p:cNvPr id="7" name="Content Placeholder 6"/>
          <p:cNvSpPr>
            <a:spLocks noGrp="1"/>
          </p:cNvSpPr>
          <p:nvPr>
            <p:ph idx="1"/>
          </p:nvPr>
        </p:nvSpPr>
        <p:spPr/>
        <p:txBody>
          <a:bodyPr/>
          <a:lstStyle/>
          <a:p>
            <a:r>
              <a:rPr lang="en-US" dirty="0"/>
              <a:t>Addition and subtraction</a:t>
            </a:r>
          </a:p>
          <a:p>
            <a:pPr lvl="1"/>
            <a:r>
              <a:rPr lang="en-US" dirty="0"/>
              <a:t>With and without regrouping</a:t>
            </a:r>
          </a:p>
          <a:p>
            <a:pPr lvl="1"/>
            <a:r>
              <a:rPr lang="en-US" dirty="0"/>
              <a:t>With and without decimals</a:t>
            </a:r>
          </a:p>
          <a:p>
            <a:pPr lvl="1"/>
            <a:r>
              <a:rPr lang="en-US" dirty="0"/>
              <a:t>Fractions</a:t>
            </a:r>
          </a:p>
          <a:p>
            <a:r>
              <a:rPr lang="en-US" dirty="0"/>
              <a:t>Multiplication and division</a:t>
            </a:r>
          </a:p>
          <a:p>
            <a:pPr lvl="1"/>
            <a:r>
              <a:rPr lang="en-US" dirty="0"/>
              <a:t>Multidigit</a:t>
            </a:r>
          </a:p>
          <a:p>
            <a:pPr lvl="1"/>
            <a:r>
              <a:rPr lang="en-US" dirty="0"/>
              <a:t>With and without decimals</a:t>
            </a:r>
          </a:p>
          <a:p>
            <a:pPr lvl="1"/>
            <a:r>
              <a:rPr lang="en-US" dirty="0"/>
              <a:t>Fractions</a:t>
            </a:r>
          </a:p>
          <a:p>
            <a:r>
              <a:rPr lang="en-US" dirty="0"/>
              <a:t>Integers</a:t>
            </a:r>
          </a:p>
          <a:p>
            <a:pPr lvl="1"/>
            <a:r>
              <a:rPr lang="en-US" dirty="0"/>
              <a:t>Adding and subtracting</a:t>
            </a:r>
          </a:p>
          <a:p>
            <a:pPr lvl="1"/>
            <a:r>
              <a:rPr lang="en-US" dirty="0"/>
              <a:t>Multiplication and division</a:t>
            </a:r>
          </a:p>
          <a:p>
            <a:pPr marL="0" indent="0">
              <a:buNone/>
            </a:pPr>
            <a:endParaRPr lang="en-US" dirty="0">
              <a:solidFill>
                <a:schemeClr val="dk1"/>
              </a:solidFill>
            </a:endParaRPr>
          </a:p>
          <a:p>
            <a:pPr lvl="1"/>
            <a:endParaRPr lang="en-US" dirty="0"/>
          </a:p>
        </p:txBody>
      </p:sp>
      <p:sp>
        <p:nvSpPr>
          <p:cNvPr id="5" name="Slide Number Placeholder 4"/>
          <p:cNvSpPr>
            <a:spLocks noGrp="1"/>
          </p:cNvSpPr>
          <p:nvPr>
            <p:ph type="sldNum" sz="quarter" idx="10"/>
          </p:nvPr>
        </p:nvSpPr>
        <p:spPr/>
        <p:txBody>
          <a:bodyPr/>
          <a:lstStyle/>
          <a:p>
            <a:fld id="{556C903B-A9A8-9643-9413-B88BA9C2F039}" type="slidenum">
              <a:rPr lang="en-US" smtClean="0"/>
              <a:t>33</a:t>
            </a:fld>
            <a:endParaRPr lang="en-US" dirty="0"/>
          </a:p>
        </p:txBody>
      </p:sp>
    </p:spTree>
    <p:extLst>
      <p:ext uri="{BB962C8B-B14F-4D97-AF65-F5344CB8AC3E}">
        <p14:creationId xmlns:p14="http://schemas.microsoft.com/office/powerpoint/2010/main" val="4507686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D260D-0B07-AA43-9360-B91FE51ED097}"/>
              </a:ext>
            </a:extLst>
          </p:cNvPr>
          <p:cNvSpPr>
            <a:spLocks noGrp="1"/>
          </p:cNvSpPr>
          <p:nvPr>
            <p:ph type="title"/>
          </p:nvPr>
        </p:nvSpPr>
        <p:spPr/>
        <p:txBody>
          <a:bodyPr/>
          <a:lstStyle/>
          <a:p>
            <a:r>
              <a:rPr lang="en-US" dirty="0"/>
              <a:t>Computations: Errors and Misconceptions</a:t>
            </a:r>
          </a:p>
        </p:txBody>
      </p:sp>
      <p:sp>
        <p:nvSpPr>
          <p:cNvPr id="3" name="Content Placeholder 2">
            <a:extLst>
              <a:ext uri="{FF2B5EF4-FFF2-40B4-BE49-F238E27FC236}">
                <a16:creationId xmlns:a16="http://schemas.microsoft.com/office/drawing/2014/main" id="{2C58FE17-81EA-7549-96C8-A414BD2A03F7}"/>
              </a:ext>
            </a:extLst>
          </p:cNvPr>
          <p:cNvSpPr>
            <a:spLocks noGrp="1"/>
          </p:cNvSpPr>
          <p:nvPr>
            <p:ph idx="1"/>
          </p:nvPr>
        </p:nvSpPr>
        <p:spPr/>
        <p:txBody>
          <a:bodyPr/>
          <a:lstStyle/>
          <a:p>
            <a:r>
              <a:rPr lang="en-US" dirty="0"/>
              <a:t>Overarching errors</a:t>
            </a:r>
          </a:p>
          <a:p>
            <a:pPr lvl="1"/>
            <a:r>
              <a:rPr lang="en-US" dirty="0"/>
              <a:t>Procedural errors </a:t>
            </a:r>
          </a:p>
          <a:p>
            <a:pPr lvl="2"/>
            <a:r>
              <a:rPr lang="en-US" dirty="0"/>
              <a:t>Fact errors</a:t>
            </a:r>
          </a:p>
          <a:p>
            <a:pPr lvl="2"/>
            <a:r>
              <a:rPr lang="en-US" dirty="0"/>
              <a:t>Strategy error</a:t>
            </a:r>
          </a:p>
          <a:p>
            <a:r>
              <a:rPr lang="en-US" dirty="0"/>
              <a:t>Misconception</a:t>
            </a:r>
          </a:p>
          <a:p>
            <a:pPr lvl="1"/>
            <a:r>
              <a:rPr lang="en-US" dirty="0"/>
              <a:t>Beliefs or faulty thinking that students form from hearing incorrect math or being taught shortcuts that remove math concept development</a:t>
            </a:r>
          </a:p>
          <a:p>
            <a:pPr lvl="1"/>
            <a:r>
              <a:rPr lang="en-US" dirty="0"/>
              <a:t>More conceptual in nature</a:t>
            </a:r>
          </a:p>
          <a:p>
            <a:endParaRPr lang="en-US" dirty="0"/>
          </a:p>
        </p:txBody>
      </p:sp>
      <p:sp>
        <p:nvSpPr>
          <p:cNvPr id="4" name="Slide Number Placeholder 3">
            <a:extLst>
              <a:ext uri="{FF2B5EF4-FFF2-40B4-BE49-F238E27FC236}">
                <a16:creationId xmlns:a16="http://schemas.microsoft.com/office/drawing/2014/main" id="{31590113-E523-1747-8F1F-D866916196F3}"/>
              </a:ext>
            </a:extLst>
          </p:cNvPr>
          <p:cNvSpPr>
            <a:spLocks noGrp="1"/>
          </p:cNvSpPr>
          <p:nvPr>
            <p:ph type="sldNum" sz="quarter" idx="10"/>
          </p:nvPr>
        </p:nvSpPr>
        <p:spPr/>
        <p:txBody>
          <a:bodyPr/>
          <a:lstStyle/>
          <a:p>
            <a:pPr algn="r"/>
            <a:fld id="{F3477EC8-074D-41C4-94AE-E9EA7CEEA348}" type="slidenum">
              <a:rPr lang="en-US" smtClean="0"/>
              <a:pPr algn="r"/>
              <a:t>34</a:t>
            </a:fld>
            <a:endParaRPr lang="en-US" dirty="0"/>
          </a:p>
        </p:txBody>
      </p:sp>
    </p:spTree>
    <p:extLst>
      <p:ext uri="{BB962C8B-B14F-4D97-AF65-F5344CB8AC3E}">
        <p14:creationId xmlns:p14="http://schemas.microsoft.com/office/powerpoint/2010/main" val="4432311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92A74-913C-214A-9719-44BC254B669A}"/>
              </a:ext>
            </a:extLst>
          </p:cNvPr>
          <p:cNvSpPr>
            <a:spLocks noGrp="1"/>
          </p:cNvSpPr>
          <p:nvPr>
            <p:ph type="title"/>
          </p:nvPr>
        </p:nvSpPr>
        <p:spPr/>
        <p:txBody>
          <a:bodyPr/>
          <a:lstStyle/>
          <a:p>
            <a:r>
              <a:rPr lang="en-US" dirty="0"/>
              <a:t>Common Errors</a:t>
            </a:r>
          </a:p>
        </p:txBody>
      </p:sp>
      <p:sp>
        <p:nvSpPr>
          <p:cNvPr id="3" name="Content Placeholder 2">
            <a:extLst>
              <a:ext uri="{FF2B5EF4-FFF2-40B4-BE49-F238E27FC236}">
                <a16:creationId xmlns:a16="http://schemas.microsoft.com/office/drawing/2014/main" id="{C78A9BF1-916A-D34B-A3FD-61253CC0EF83}"/>
              </a:ext>
            </a:extLst>
          </p:cNvPr>
          <p:cNvSpPr>
            <a:spLocks noGrp="1"/>
          </p:cNvSpPr>
          <p:nvPr>
            <p:ph idx="1"/>
          </p:nvPr>
        </p:nvSpPr>
        <p:spPr/>
        <p:txBody>
          <a:bodyPr/>
          <a:lstStyle/>
          <a:p>
            <a:pPr>
              <a:spcAft>
                <a:spcPts val="500"/>
              </a:spcAft>
            </a:pPr>
            <a:r>
              <a:rPr lang="en-US" dirty="0"/>
              <a:t>Using the wrong operation</a:t>
            </a:r>
          </a:p>
          <a:p>
            <a:pPr marL="0" indent="0">
              <a:spcAft>
                <a:spcPts val="500"/>
              </a:spcAft>
              <a:buNone/>
            </a:pPr>
            <a:endParaRPr lang="en-US" dirty="0"/>
          </a:p>
          <a:p>
            <a:pPr>
              <a:spcAft>
                <a:spcPts val="500"/>
              </a:spcAft>
            </a:pPr>
            <a:r>
              <a:rPr lang="en-US" dirty="0"/>
              <a:t>Miscalculation</a:t>
            </a:r>
          </a:p>
          <a:p>
            <a:pPr marL="0" indent="0">
              <a:spcAft>
                <a:spcPts val="500"/>
              </a:spcAft>
              <a:buNone/>
            </a:pPr>
            <a:endParaRPr lang="en-US" dirty="0"/>
          </a:p>
          <a:p>
            <a:pPr>
              <a:spcAft>
                <a:spcPts val="500"/>
              </a:spcAft>
            </a:pPr>
            <a:r>
              <a:rPr lang="en-US" dirty="0"/>
              <a:t>Regrouping</a:t>
            </a:r>
          </a:p>
          <a:p>
            <a:endParaRPr lang="en-US" dirty="0"/>
          </a:p>
        </p:txBody>
      </p:sp>
      <p:sp>
        <p:nvSpPr>
          <p:cNvPr id="4" name="Slide Number Placeholder 3">
            <a:extLst>
              <a:ext uri="{FF2B5EF4-FFF2-40B4-BE49-F238E27FC236}">
                <a16:creationId xmlns:a16="http://schemas.microsoft.com/office/drawing/2014/main" id="{C5AF9E4A-632C-D240-9E7F-C574D0A79FCA}"/>
              </a:ext>
            </a:extLst>
          </p:cNvPr>
          <p:cNvSpPr>
            <a:spLocks noGrp="1"/>
          </p:cNvSpPr>
          <p:nvPr>
            <p:ph type="sldNum" sz="quarter" idx="10"/>
          </p:nvPr>
        </p:nvSpPr>
        <p:spPr/>
        <p:txBody>
          <a:bodyPr/>
          <a:lstStyle/>
          <a:p>
            <a:pPr algn="r"/>
            <a:fld id="{F3477EC8-074D-41C4-94AE-E9EA7CEEA348}" type="slidenum">
              <a:rPr lang="en-US" smtClean="0"/>
              <a:pPr algn="r"/>
              <a:t>35</a:t>
            </a:fld>
            <a:endParaRPr lang="en-US" dirty="0"/>
          </a:p>
        </p:txBody>
      </p:sp>
      <p:pic>
        <p:nvPicPr>
          <p:cNvPr id="5" name="Picture 4" descr="A picture that says 3 x 4 = 7">
            <a:extLst>
              <a:ext uri="{FF2B5EF4-FFF2-40B4-BE49-F238E27FC236}">
                <a16:creationId xmlns:a16="http://schemas.microsoft.com/office/drawing/2014/main" id="{2A49F7C9-636E-394A-8C26-996AEF1A1B26}"/>
              </a:ext>
            </a:extLst>
          </p:cNvPr>
          <p:cNvPicPr>
            <a:picLocks noChangeAspect="1"/>
          </p:cNvPicPr>
          <p:nvPr/>
        </p:nvPicPr>
        <p:blipFill>
          <a:blip r:embed="rId3"/>
          <a:stretch>
            <a:fillRect/>
          </a:stretch>
        </p:blipFill>
        <p:spPr>
          <a:xfrm>
            <a:off x="4985553" y="1872418"/>
            <a:ext cx="2010056" cy="790685"/>
          </a:xfrm>
          <a:prstGeom prst="rect">
            <a:avLst/>
          </a:prstGeom>
          <a:ln>
            <a:solidFill>
              <a:schemeClr val="accent1"/>
            </a:solidFill>
          </a:ln>
        </p:spPr>
      </p:pic>
      <p:pic>
        <p:nvPicPr>
          <p:cNvPr id="6" name="Picture 5" descr="A picture that says 6 + 7 = 12">
            <a:extLst>
              <a:ext uri="{FF2B5EF4-FFF2-40B4-BE49-F238E27FC236}">
                <a16:creationId xmlns:a16="http://schemas.microsoft.com/office/drawing/2014/main" id="{7C17130F-EEA0-7A42-85F4-30BEF74FD787}"/>
              </a:ext>
            </a:extLst>
          </p:cNvPr>
          <p:cNvPicPr>
            <a:picLocks noChangeAspect="1"/>
          </p:cNvPicPr>
          <p:nvPr/>
        </p:nvPicPr>
        <p:blipFill>
          <a:blip r:embed="rId4"/>
          <a:stretch>
            <a:fillRect/>
          </a:stretch>
        </p:blipFill>
        <p:spPr>
          <a:xfrm>
            <a:off x="5990581" y="3718353"/>
            <a:ext cx="2543530" cy="933580"/>
          </a:xfrm>
          <a:prstGeom prst="rect">
            <a:avLst/>
          </a:prstGeom>
          <a:ln>
            <a:solidFill>
              <a:schemeClr val="accent1"/>
            </a:solidFill>
          </a:ln>
        </p:spPr>
      </p:pic>
      <p:pic>
        <p:nvPicPr>
          <p:cNvPr id="8" name="Picture 7" descr="A picture of a regrouping error">
            <a:extLst>
              <a:ext uri="{FF2B5EF4-FFF2-40B4-BE49-F238E27FC236}">
                <a16:creationId xmlns:a16="http://schemas.microsoft.com/office/drawing/2014/main" id="{134909BC-6122-964C-860C-D41E6BF57C86}"/>
              </a:ext>
            </a:extLst>
          </p:cNvPr>
          <p:cNvPicPr>
            <a:picLocks noChangeAspect="1"/>
          </p:cNvPicPr>
          <p:nvPr/>
        </p:nvPicPr>
        <p:blipFill rotWithShape="1">
          <a:blip r:embed="rId5"/>
          <a:srcRect l="10370" r="12351" b="12358"/>
          <a:stretch/>
        </p:blipFill>
        <p:spPr>
          <a:xfrm>
            <a:off x="3419215" y="3440526"/>
            <a:ext cx="1833075" cy="2387829"/>
          </a:xfrm>
          <a:prstGeom prst="rect">
            <a:avLst/>
          </a:prstGeom>
          <a:ln>
            <a:solidFill>
              <a:schemeClr val="accent1"/>
            </a:solidFill>
          </a:ln>
        </p:spPr>
      </p:pic>
    </p:spTree>
    <p:extLst>
      <p:ext uri="{BB962C8B-B14F-4D97-AF65-F5344CB8AC3E}">
        <p14:creationId xmlns:p14="http://schemas.microsoft.com/office/powerpoint/2010/main" val="13957914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1EFF6-9B6A-094A-AE60-B84028E185FC}"/>
              </a:ext>
            </a:extLst>
          </p:cNvPr>
          <p:cNvSpPr>
            <a:spLocks noGrp="1"/>
          </p:cNvSpPr>
          <p:nvPr>
            <p:ph type="title"/>
          </p:nvPr>
        </p:nvSpPr>
        <p:spPr/>
        <p:txBody>
          <a:bodyPr/>
          <a:lstStyle/>
          <a:p>
            <a:r>
              <a:rPr lang="en-US" dirty="0"/>
              <a:t>Common Errors</a:t>
            </a:r>
          </a:p>
        </p:txBody>
      </p:sp>
      <p:sp>
        <p:nvSpPr>
          <p:cNvPr id="3" name="Content Placeholder 2">
            <a:extLst>
              <a:ext uri="{FF2B5EF4-FFF2-40B4-BE49-F238E27FC236}">
                <a16:creationId xmlns:a16="http://schemas.microsoft.com/office/drawing/2014/main" id="{AB11E9A7-36A9-6249-9D60-78CD725B0D4A}"/>
              </a:ext>
            </a:extLst>
          </p:cNvPr>
          <p:cNvSpPr>
            <a:spLocks noGrp="1"/>
          </p:cNvSpPr>
          <p:nvPr>
            <p:ph idx="1"/>
          </p:nvPr>
        </p:nvSpPr>
        <p:spPr/>
        <p:txBody>
          <a:bodyPr/>
          <a:lstStyle/>
          <a:p>
            <a:r>
              <a:rPr lang="en-US" dirty="0"/>
              <a:t>Always subtracts the smaller/least value number</a:t>
            </a:r>
          </a:p>
          <a:p>
            <a:pPr>
              <a:spcAft>
                <a:spcPts val="500"/>
              </a:spcAft>
            </a:pPr>
            <a:r>
              <a:rPr lang="en-US" dirty="0"/>
              <a:t>Incomplete algorithm or steps</a:t>
            </a:r>
          </a:p>
          <a:p>
            <a:endParaRPr lang="en-US" dirty="0"/>
          </a:p>
        </p:txBody>
      </p:sp>
      <p:sp>
        <p:nvSpPr>
          <p:cNvPr id="4" name="Slide Number Placeholder 3">
            <a:extLst>
              <a:ext uri="{FF2B5EF4-FFF2-40B4-BE49-F238E27FC236}">
                <a16:creationId xmlns:a16="http://schemas.microsoft.com/office/drawing/2014/main" id="{34E3E4B0-2C08-364B-B568-91F5787E9655}"/>
              </a:ext>
            </a:extLst>
          </p:cNvPr>
          <p:cNvSpPr>
            <a:spLocks noGrp="1"/>
          </p:cNvSpPr>
          <p:nvPr>
            <p:ph type="sldNum" sz="quarter" idx="10"/>
          </p:nvPr>
        </p:nvSpPr>
        <p:spPr/>
        <p:txBody>
          <a:bodyPr/>
          <a:lstStyle/>
          <a:p>
            <a:pPr algn="r"/>
            <a:fld id="{F3477EC8-074D-41C4-94AE-E9EA7CEEA348}" type="slidenum">
              <a:rPr lang="en-US" smtClean="0"/>
              <a:pPr algn="r"/>
              <a:t>36</a:t>
            </a:fld>
            <a:endParaRPr lang="en-US" dirty="0"/>
          </a:p>
        </p:txBody>
      </p:sp>
      <p:pic>
        <p:nvPicPr>
          <p:cNvPr id="6" name="Picture 5" descr="A picture showing the always subtracts the smaller/least value number error">
            <a:extLst>
              <a:ext uri="{FF2B5EF4-FFF2-40B4-BE49-F238E27FC236}">
                <a16:creationId xmlns:a16="http://schemas.microsoft.com/office/drawing/2014/main" id="{21F98D8A-AB2B-4E44-BBAB-A5EE2B7D8028}"/>
              </a:ext>
            </a:extLst>
          </p:cNvPr>
          <p:cNvPicPr>
            <a:picLocks noChangeAspect="1"/>
          </p:cNvPicPr>
          <p:nvPr/>
        </p:nvPicPr>
        <p:blipFill>
          <a:blip r:embed="rId3"/>
          <a:stretch>
            <a:fillRect/>
          </a:stretch>
        </p:blipFill>
        <p:spPr>
          <a:xfrm>
            <a:off x="1620350" y="3112296"/>
            <a:ext cx="1876687" cy="2114845"/>
          </a:xfrm>
          <a:prstGeom prst="rect">
            <a:avLst/>
          </a:prstGeom>
          <a:ln>
            <a:solidFill>
              <a:schemeClr val="accent1"/>
            </a:solidFill>
          </a:ln>
        </p:spPr>
      </p:pic>
      <p:pic>
        <p:nvPicPr>
          <p:cNvPr id="7" name="Picture 6" descr="a picture of the incomplete algorithm or steps error.">
            <a:extLst>
              <a:ext uri="{FF2B5EF4-FFF2-40B4-BE49-F238E27FC236}">
                <a16:creationId xmlns:a16="http://schemas.microsoft.com/office/drawing/2014/main" id="{ADD28356-46A4-704A-83C1-C2AB77D3D145}"/>
              </a:ext>
            </a:extLst>
          </p:cNvPr>
          <p:cNvPicPr>
            <a:picLocks noChangeAspect="1"/>
          </p:cNvPicPr>
          <p:nvPr/>
        </p:nvPicPr>
        <p:blipFill>
          <a:blip r:embed="rId4"/>
          <a:stretch>
            <a:fillRect/>
          </a:stretch>
        </p:blipFill>
        <p:spPr>
          <a:xfrm>
            <a:off x="5409182" y="3017033"/>
            <a:ext cx="1590897" cy="2210108"/>
          </a:xfrm>
          <a:prstGeom prst="rect">
            <a:avLst/>
          </a:prstGeom>
          <a:ln>
            <a:solidFill>
              <a:schemeClr val="accent1"/>
            </a:solidFill>
          </a:ln>
        </p:spPr>
      </p:pic>
    </p:spTree>
    <p:extLst>
      <p:ext uri="{BB962C8B-B14F-4D97-AF65-F5344CB8AC3E}">
        <p14:creationId xmlns:p14="http://schemas.microsoft.com/office/powerpoint/2010/main" val="17793638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Instructional Progression: Evidence-Based Practices</a:t>
            </a:r>
          </a:p>
        </p:txBody>
      </p:sp>
      <p:sp>
        <p:nvSpPr>
          <p:cNvPr id="3" name="Content Placeholder 2"/>
          <p:cNvSpPr>
            <a:spLocks noGrp="1"/>
          </p:cNvSpPr>
          <p:nvPr>
            <p:ph idx="1"/>
          </p:nvPr>
        </p:nvSpPr>
        <p:spPr/>
        <p:txBody>
          <a:bodyPr/>
          <a:lstStyle/>
          <a:p>
            <a:r>
              <a:rPr lang="en-US" dirty="0"/>
              <a:t>Multiple representations</a:t>
            </a:r>
          </a:p>
          <a:p>
            <a:pPr lvl="1"/>
            <a:r>
              <a:rPr lang="en-US" dirty="0"/>
              <a:t>When a new strategy is introduced, it is best to start with the concrete representation(s)</a:t>
            </a:r>
          </a:p>
          <a:p>
            <a:pPr lvl="2"/>
            <a:r>
              <a:rPr lang="en-US" dirty="0"/>
              <a:t>Link concrete to part-part-whole mat, number lines, groups, integer chips/zero pairs</a:t>
            </a:r>
          </a:p>
          <a:p>
            <a:pPr lvl="1"/>
            <a:r>
              <a:rPr lang="en-US" dirty="0"/>
              <a:t>Move to a symbolic or pictorial representation(s)</a:t>
            </a:r>
          </a:p>
          <a:p>
            <a:pPr lvl="2"/>
            <a:r>
              <a:rPr lang="en-US" dirty="0"/>
              <a:t>Including number lines, ten-frames, pictures of the manipulatives</a:t>
            </a:r>
          </a:p>
          <a:p>
            <a:pPr lvl="1"/>
            <a:r>
              <a:rPr lang="en-US" dirty="0"/>
              <a:t>Abstract or equations alone</a:t>
            </a:r>
          </a:p>
          <a:p>
            <a:pPr marL="0" indent="0">
              <a:buNone/>
            </a:pPr>
            <a:r>
              <a:rPr lang="en-US" dirty="0"/>
              <a:t> </a:t>
            </a:r>
          </a:p>
          <a:p>
            <a:pPr lvl="2"/>
            <a:endParaRPr lang="en-US" dirty="0"/>
          </a:p>
        </p:txBody>
      </p:sp>
      <p:sp>
        <p:nvSpPr>
          <p:cNvPr id="5" name="Slide Number Placeholder 4"/>
          <p:cNvSpPr>
            <a:spLocks noGrp="1"/>
          </p:cNvSpPr>
          <p:nvPr>
            <p:ph type="sldNum" sz="quarter" idx="10"/>
          </p:nvPr>
        </p:nvSpPr>
        <p:spPr/>
        <p:txBody>
          <a:bodyPr/>
          <a:lstStyle/>
          <a:p>
            <a:pPr algn="r"/>
            <a:fld id="{F3477EC8-074D-41C4-94AE-E9EA7CEEA348}" type="slidenum">
              <a:rPr lang="en-US" smtClean="0"/>
              <a:pPr algn="r"/>
              <a:t>37</a:t>
            </a:fld>
            <a:endParaRPr lang="en-US" dirty="0"/>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54166">
            <a:off x="4423297" y="3957461"/>
            <a:ext cx="4488928" cy="1088677"/>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9806" y="5333489"/>
            <a:ext cx="2914650" cy="1171575"/>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080" y="4036214"/>
            <a:ext cx="2782779" cy="2252726"/>
          </a:xfrm>
          <a:prstGeom prst="rect">
            <a:avLst/>
          </a:prstGeom>
        </p:spPr>
      </p:pic>
      <p:pic>
        <p:nvPicPr>
          <p:cNvPr id="9" name="Picture 8">
            <a:extLst>
              <a:ext uri="{FF2B5EF4-FFF2-40B4-BE49-F238E27FC236}">
                <a16:creationId xmlns:a16="http://schemas.microsoft.com/office/drawing/2014/main" id="{B3941356-E963-C74A-88F2-63A7030ED4D3}"/>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688838">
            <a:off x="2353597" y="4725079"/>
            <a:ext cx="1893823" cy="1418539"/>
          </a:xfrm>
          <a:prstGeom prst="rect">
            <a:avLst/>
          </a:prstGeom>
        </p:spPr>
      </p:pic>
    </p:spTree>
    <p:extLst>
      <p:ext uri="{BB962C8B-B14F-4D97-AF65-F5344CB8AC3E}">
        <p14:creationId xmlns:p14="http://schemas.microsoft.com/office/powerpoint/2010/main" val="41989296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882535"/>
            <a:ext cx="8224837" cy="492443"/>
          </a:xfrm>
        </p:spPr>
        <p:txBody>
          <a:bodyPr/>
          <a:lstStyle/>
          <a:p>
            <a:r>
              <a:rPr lang="en-US" dirty="0"/>
              <a:t>Scaffolding Within DBI</a:t>
            </a:r>
          </a:p>
        </p:txBody>
      </p:sp>
      <p:sp>
        <p:nvSpPr>
          <p:cNvPr id="3" name="Content Placeholder 2"/>
          <p:cNvSpPr>
            <a:spLocks noGrp="1"/>
          </p:cNvSpPr>
          <p:nvPr>
            <p:ph idx="1"/>
          </p:nvPr>
        </p:nvSpPr>
        <p:spPr/>
        <p:txBody>
          <a:bodyPr/>
          <a:lstStyle/>
          <a:p>
            <a:r>
              <a:rPr lang="en-US" dirty="0"/>
              <a:t>The scaffold, as it is known in building construction, has the following five characteristics: </a:t>
            </a:r>
          </a:p>
          <a:p>
            <a:pPr lvl="1"/>
            <a:r>
              <a:rPr lang="en-US" dirty="0"/>
              <a:t>It provides a </a:t>
            </a:r>
            <a:r>
              <a:rPr lang="en-US" b="1" dirty="0"/>
              <a:t>support</a:t>
            </a:r>
            <a:r>
              <a:rPr lang="en-US" dirty="0"/>
              <a:t>.</a:t>
            </a:r>
          </a:p>
          <a:p>
            <a:pPr lvl="1"/>
            <a:r>
              <a:rPr lang="en-US" dirty="0"/>
              <a:t>It functions as a </a:t>
            </a:r>
            <a:r>
              <a:rPr lang="en-US" b="1" dirty="0"/>
              <a:t>tool</a:t>
            </a:r>
            <a:r>
              <a:rPr lang="en-US" dirty="0"/>
              <a:t>. </a:t>
            </a:r>
          </a:p>
          <a:p>
            <a:pPr lvl="1"/>
            <a:r>
              <a:rPr lang="en-US" dirty="0"/>
              <a:t>It extends the </a:t>
            </a:r>
            <a:r>
              <a:rPr lang="en-US" b="1" dirty="0"/>
              <a:t>range</a:t>
            </a:r>
            <a:r>
              <a:rPr lang="en-US" dirty="0"/>
              <a:t> of the worker.</a:t>
            </a:r>
          </a:p>
          <a:p>
            <a:pPr lvl="1"/>
            <a:r>
              <a:rPr lang="en-US" dirty="0"/>
              <a:t>It enables a worker to </a:t>
            </a:r>
            <a:r>
              <a:rPr lang="en-US" b="1" dirty="0"/>
              <a:t>accomplish a task </a:t>
            </a:r>
            <a:r>
              <a:rPr lang="en-US" dirty="0"/>
              <a:t>not otherwise possible. </a:t>
            </a:r>
          </a:p>
          <a:p>
            <a:pPr lvl="1"/>
            <a:r>
              <a:rPr lang="en-US" dirty="0"/>
              <a:t>It is used to selectively aid the worker where needed (Greenfield, 1999, </a:t>
            </a:r>
            <a:br>
              <a:rPr lang="en-US" dirty="0"/>
            </a:br>
            <a:r>
              <a:rPr lang="en-US" dirty="0"/>
              <a:t>p. 118).</a:t>
            </a:r>
          </a:p>
          <a:p>
            <a:r>
              <a:rPr lang="en-US" dirty="0"/>
              <a:t>Types of instructional scaffolds</a:t>
            </a:r>
          </a:p>
          <a:p>
            <a:pPr lvl="1"/>
            <a:r>
              <a:rPr lang="en-US" dirty="0"/>
              <a:t>Teacher or peer</a:t>
            </a:r>
          </a:p>
          <a:p>
            <a:pPr lvl="1"/>
            <a:r>
              <a:rPr lang="en-US" dirty="0"/>
              <a:t>Content and task</a:t>
            </a:r>
          </a:p>
          <a:p>
            <a:pPr lvl="1"/>
            <a:r>
              <a:rPr lang="en-US" dirty="0"/>
              <a:t>Materials</a:t>
            </a:r>
          </a:p>
          <a:p>
            <a:pPr lvl="1"/>
            <a:endParaRPr lang="en-US" dirty="0"/>
          </a:p>
        </p:txBody>
      </p:sp>
      <p:sp>
        <p:nvSpPr>
          <p:cNvPr id="5" name="Slide Number Placeholder 4"/>
          <p:cNvSpPr>
            <a:spLocks noGrp="1"/>
          </p:cNvSpPr>
          <p:nvPr>
            <p:ph type="sldNum" sz="quarter" idx="10"/>
          </p:nvPr>
        </p:nvSpPr>
        <p:spPr/>
        <p:txBody>
          <a:bodyPr/>
          <a:lstStyle/>
          <a:p>
            <a:pPr algn="r"/>
            <a:fld id="{F3477EC8-074D-41C4-94AE-E9EA7CEEA348}" type="slidenum">
              <a:rPr lang="en-US" smtClean="0"/>
              <a:pPr algn="r"/>
              <a:t>38</a:t>
            </a:fld>
            <a:endParaRPr lang="en-US" dirty="0"/>
          </a:p>
        </p:txBody>
      </p:sp>
    </p:spTree>
    <p:extLst>
      <p:ext uri="{BB962C8B-B14F-4D97-AF65-F5344CB8AC3E}">
        <p14:creationId xmlns:p14="http://schemas.microsoft.com/office/powerpoint/2010/main" val="41460164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Teacher and Peer Scaffolds</a:t>
            </a:r>
          </a:p>
        </p:txBody>
      </p:sp>
      <p:sp>
        <p:nvSpPr>
          <p:cNvPr id="3" name="Content Placeholder 2"/>
          <p:cNvSpPr>
            <a:spLocks noGrp="1"/>
          </p:cNvSpPr>
          <p:nvPr>
            <p:ph idx="1"/>
          </p:nvPr>
        </p:nvSpPr>
        <p:spPr/>
        <p:txBody>
          <a:bodyPr/>
          <a:lstStyle/>
          <a:p>
            <a:r>
              <a:rPr lang="en-US" dirty="0"/>
              <a:t>Address prerequisite skills</a:t>
            </a:r>
          </a:p>
          <a:p>
            <a:r>
              <a:rPr lang="en-US" dirty="0"/>
              <a:t>Preview new skills</a:t>
            </a:r>
          </a:p>
          <a:p>
            <a:r>
              <a:rPr lang="en-US" dirty="0"/>
              <a:t>Types of questions or clarification questions</a:t>
            </a:r>
          </a:p>
          <a:p>
            <a:pPr lvl="1"/>
            <a:r>
              <a:rPr lang="en-US" dirty="0"/>
              <a:t>Including follow-up questions</a:t>
            </a:r>
          </a:p>
          <a:p>
            <a:r>
              <a:rPr lang="en-US" dirty="0"/>
              <a:t>Teach students to ask questions and explain thinking</a:t>
            </a:r>
          </a:p>
          <a:p>
            <a:pPr lvl="1"/>
            <a:r>
              <a:rPr lang="en-US" dirty="0"/>
              <a:t>Moves conversations away from only teacher–student to student–student</a:t>
            </a:r>
          </a:p>
          <a:p>
            <a:r>
              <a:rPr lang="en-US" dirty="0"/>
              <a:t>Reduce the “step size” from one idea or representation to the next</a:t>
            </a:r>
          </a:p>
          <a:p>
            <a:r>
              <a:rPr lang="en-US" dirty="0"/>
              <a:t>Teach the use of cognitive strategies</a:t>
            </a:r>
          </a:p>
          <a:p>
            <a:endParaRPr lang="en-US" dirty="0"/>
          </a:p>
        </p:txBody>
      </p:sp>
      <p:sp>
        <p:nvSpPr>
          <p:cNvPr id="5" name="Slide Number Placeholder 4"/>
          <p:cNvSpPr>
            <a:spLocks noGrp="1"/>
          </p:cNvSpPr>
          <p:nvPr>
            <p:ph type="sldNum" sz="quarter" idx="10"/>
          </p:nvPr>
        </p:nvSpPr>
        <p:spPr/>
        <p:txBody>
          <a:bodyPr/>
          <a:lstStyle/>
          <a:p>
            <a:pPr algn="r"/>
            <a:fld id="{F3477EC8-074D-41C4-94AE-E9EA7CEEA348}" type="slidenum">
              <a:rPr lang="en-US" smtClean="0"/>
              <a:pPr algn="r"/>
              <a:t>39</a:t>
            </a:fld>
            <a:endParaRPr lang="en-US" dirty="0"/>
          </a:p>
        </p:txBody>
      </p:sp>
    </p:spTree>
    <p:extLst>
      <p:ext uri="{BB962C8B-B14F-4D97-AF65-F5344CB8AC3E}">
        <p14:creationId xmlns:p14="http://schemas.microsoft.com/office/powerpoint/2010/main" val="2434379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Participants will…</a:t>
            </a:r>
          </a:p>
        </p:txBody>
      </p:sp>
      <p:sp>
        <p:nvSpPr>
          <p:cNvPr id="3" name="Content Placeholder 2"/>
          <p:cNvSpPr>
            <a:spLocks noGrp="1"/>
          </p:cNvSpPr>
          <p:nvPr>
            <p:ph idx="1"/>
          </p:nvPr>
        </p:nvSpPr>
        <p:spPr/>
        <p:txBody>
          <a:bodyPr>
            <a:normAutofit/>
          </a:bodyPr>
          <a:lstStyle/>
          <a:p>
            <a:pPr lvl="1" indent="-457200">
              <a:buFont typeface="+mj-lt"/>
              <a:buAutoNum type="arabicPeriod"/>
            </a:pPr>
            <a:r>
              <a:rPr lang="en-US" sz="2600" dirty="0"/>
              <a:t>Understand common challenges that students with math difficulty face in reaching mastery of basic facts.</a:t>
            </a:r>
          </a:p>
          <a:p>
            <a:pPr lvl="1" indent="-457200">
              <a:buFont typeface="+mj-lt"/>
              <a:buAutoNum type="arabicPeriod"/>
            </a:pPr>
            <a:r>
              <a:rPr lang="en-US" sz="2600" dirty="0"/>
              <a:t>Understand challenges for students with mathematics difficulties in solving multidigit and multistep computations.</a:t>
            </a:r>
          </a:p>
          <a:p>
            <a:pPr marL="514350" lvl="1" indent="-514350">
              <a:buFont typeface="+mj-lt"/>
              <a:buAutoNum type="arabicPeriod"/>
            </a:pPr>
            <a:r>
              <a:rPr lang="en-US" sz="2600" dirty="0"/>
              <a:t>Review and discuss common strategies for solving basic facts, and applications for computations.</a:t>
            </a:r>
          </a:p>
          <a:p>
            <a:pPr marL="514350" lvl="1" indent="-514350">
              <a:buFont typeface="+mj-lt"/>
              <a:buAutoNum type="arabicPeriod"/>
            </a:pPr>
            <a:r>
              <a:rPr lang="en-US" sz="2600" dirty="0"/>
              <a:t>Design instructional adaptations for specific error patterns.</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4</a:t>
            </a:fld>
            <a:endParaRPr lang="en-US" dirty="0"/>
          </a:p>
        </p:txBody>
      </p:sp>
    </p:spTree>
    <p:extLst>
      <p:ext uri="{BB962C8B-B14F-4D97-AF65-F5344CB8AC3E}">
        <p14:creationId xmlns:p14="http://schemas.microsoft.com/office/powerpoint/2010/main" val="38530505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 and Task Scaffolds</a:t>
            </a:r>
          </a:p>
        </p:txBody>
      </p:sp>
      <p:sp>
        <p:nvSpPr>
          <p:cNvPr id="3" name="Content Placeholder 2"/>
          <p:cNvSpPr>
            <a:spLocks noGrp="1"/>
          </p:cNvSpPr>
          <p:nvPr>
            <p:ph idx="1"/>
          </p:nvPr>
        </p:nvSpPr>
        <p:spPr/>
        <p:txBody>
          <a:bodyPr/>
          <a:lstStyle/>
          <a:p>
            <a:r>
              <a:rPr lang="en-US" dirty="0"/>
              <a:t>Build sequence of skills to introduce easier concepts first</a:t>
            </a:r>
          </a:p>
          <a:p>
            <a:pPr lvl="1"/>
            <a:r>
              <a:rPr lang="en-US" dirty="0"/>
              <a:t>Increase difficulty based on data</a:t>
            </a:r>
          </a:p>
          <a:p>
            <a:pPr lvl="1"/>
            <a:r>
              <a:rPr lang="en-US" dirty="0"/>
              <a:t>Use of high probability to develop worksheets</a:t>
            </a:r>
          </a:p>
          <a:p>
            <a:r>
              <a:rPr lang="en-US" dirty="0"/>
              <a:t>Sequence instruction so teacher models and then decreases role as lesson continues</a:t>
            </a:r>
          </a:p>
          <a:p>
            <a:r>
              <a:rPr lang="en-US" dirty="0"/>
              <a:t>Guide students to work with one another; reciprocal teaching</a:t>
            </a:r>
          </a:p>
          <a:p>
            <a:endParaRPr lang="en-US" dirty="0"/>
          </a:p>
          <a:p>
            <a:endParaRPr lang="en-US" dirty="0"/>
          </a:p>
        </p:txBody>
      </p:sp>
      <p:sp>
        <p:nvSpPr>
          <p:cNvPr id="5" name="Slide Number Placeholder 4"/>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900" b="0" i="0" u="none" strike="noStrike" kern="1200" cap="none" spc="0" normalizeH="0" baseline="0" noProof="0" smtClean="0">
                <a:ln>
                  <a:noFill/>
                </a:ln>
                <a:solidFill>
                  <a:srgbClr val="D4D4D4">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900" b="0" i="0" u="none" strike="noStrike" kern="1200" cap="none" spc="0" normalizeH="0" baseline="0" noProof="0" dirty="0">
              <a:ln>
                <a:noFill/>
              </a:ln>
              <a:solidFill>
                <a:srgbClr val="D4D4D4">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41451598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Material Scaffolds</a:t>
            </a:r>
          </a:p>
        </p:txBody>
      </p:sp>
      <p:sp>
        <p:nvSpPr>
          <p:cNvPr id="3" name="Content Placeholder 2"/>
          <p:cNvSpPr>
            <a:spLocks noGrp="1"/>
          </p:cNvSpPr>
          <p:nvPr>
            <p:ph idx="1"/>
          </p:nvPr>
        </p:nvSpPr>
        <p:spPr/>
        <p:txBody>
          <a:bodyPr/>
          <a:lstStyle/>
          <a:p>
            <a:r>
              <a:rPr lang="en-US" dirty="0"/>
              <a:t>Types and sequences of manipulatives</a:t>
            </a:r>
          </a:p>
          <a:p>
            <a:pPr lvl="1"/>
            <a:r>
              <a:rPr lang="en-US" dirty="0"/>
              <a:t>Counters</a:t>
            </a:r>
          </a:p>
          <a:p>
            <a:pPr lvl="1"/>
            <a:r>
              <a:rPr lang="en-US" dirty="0"/>
              <a:t>Number lines</a:t>
            </a:r>
          </a:p>
          <a:p>
            <a:pPr lvl="1"/>
            <a:r>
              <a:rPr lang="en-US" dirty="0"/>
              <a:t>Ten-frames</a:t>
            </a:r>
          </a:p>
          <a:p>
            <a:pPr lvl="1"/>
            <a:r>
              <a:rPr lang="en-US" dirty="0"/>
              <a:t>Part-part-whole mats</a:t>
            </a:r>
          </a:p>
          <a:p>
            <a:pPr lvl="1"/>
            <a:r>
              <a:rPr lang="en-US" dirty="0"/>
              <a:t>Base 10 materials</a:t>
            </a:r>
          </a:p>
          <a:p>
            <a:r>
              <a:rPr lang="en-US" dirty="0"/>
              <a:t>Use of games and puzzles</a:t>
            </a:r>
          </a:p>
          <a:p>
            <a:r>
              <a:rPr lang="en-US" dirty="0"/>
              <a:t>Linking instruction to word walls</a:t>
            </a:r>
          </a:p>
          <a:p>
            <a:r>
              <a:rPr lang="en-US" dirty="0"/>
              <a:t>Use of technology</a:t>
            </a:r>
          </a:p>
        </p:txBody>
      </p:sp>
      <p:sp>
        <p:nvSpPr>
          <p:cNvPr id="5" name="Slide Number Placeholder 4"/>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900" b="0" i="0" u="none" strike="noStrike" kern="1200" cap="none" spc="0" normalizeH="0" baseline="0" noProof="0" smtClean="0">
                <a:ln>
                  <a:noFill/>
                </a:ln>
                <a:solidFill>
                  <a:srgbClr val="D4D4D4">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900" b="0" i="0" u="none" strike="noStrike" kern="1200" cap="none" spc="0" normalizeH="0" baseline="0" noProof="0" dirty="0">
              <a:ln>
                <a:noFill/>
              </a:ln>
              <a:solidFill>
                <a:srgbClr val="D4D4D4">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23959613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Strategies: Addition and Subtraction</a:t>
            </a:r>
          </a:p>
        </p:txBody>
      </p:sp>
      <p:sp>
        <p:nvSpPr>
          <p:cNvPr id="3" name="Content Placeholder 2"/>
          <p:cNvSpPr>
            <a:spLocks noGrp="1"/>
          </p:cNvSpPr>
          <p:nvPr>
            <p:ph idx="1"/>
          </p:nvPr>
        </p:nvSpPr>
        <p:spPr/>
        <p:txBody>
          <a:bodyPr>
            <a:normAutofit/>
          </a:bodyPr>
          <a:lstStyle/>
          <a:p>
            <a:r>
              <a:rPr lang="en-US" dirty="0"/>
              <a:t>Connect to basic facts</a:t>
            </a:r>
          </a:p>
          <a:p>
            <a:r>
              <a:rPr lang="en-US" dirty="0"/>
              <a:t>Systematic practice</a:t>
            </a:r>
          </a:p>
          <a:p>
            <a:pPr lvl="1"/>
            <a:r>
              <a:rPr lang="en-US" dirty="0"/>
              <a:t>Create multidigit problems containing facts already mastered</a:t>
            </a:r>
          </a:p>
          <a:p>
            <a:pPr lvl="1"/>
            <a:r>
              <a:rPr lang="en-US" dirty="0"/>
              <a:t>Focus on the conceptual understanding rather than facts</a:t>
            </a:r>
          </a:p>
          <a:p>
            <a:r>
              <a:rPr lang="en-US" dirty="0"/>
              <a:t>Link operations through fact family</a:t>
            </a:r>
          </a:p>
          <a:p>
            <a:pPr lvl="1"/>
            <a:r>
              <a:rPr lang="en-US" dirty="0"/>
              <a:t>Use multiple representations to develop the understanding of how addition and subtraction are connected</a:t>
            </a:r>
          </a:p>
          <a:p>
            <a:pPr lvl="1"/>
            <a:r>
              <a:rPr lang="en-US" dirty="0"/>
              <a:t>Practice addition and subtraction together, as a means to check work, as well as to develop mastery</a:t>
            </a:r>
          </a:p>
          <a:p>
            <a:pPr lvl="1"/>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900" b="0" i="0" u="none" strike="noStrike" kern="1200" cap="none" spc="0" normalizeH="0" baseline="0" noProof="0" smtClean="0">
                <a:ln>
                  <a:noFill/>
                </a:ln>
                <a:solidFill>
                  <a:srgbClr val="D4D4D4">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900" b="0" i="0" u="none" strike="noStrike" kern="1200" cap="none" spc="0" normalizeH="0" baseline="0" noProof="0" dirty="0">
              <a:ln>
                <a:noFill/>
              </a:ln>
              <a:solidFill>
                <a:srgbClr val="D4D4D4">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37455523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Strategies: Addition and Subtraction</a:t>
            </a:r>
          </a:p>
        </p:txBody>
      </p:sp>
      <p:sp>
        <p:nvSpPr>
          <p:cNvPr id="3" name="Content Placeholder 2"/>
          <p:cNvSpPr>
            <a:spLocks noGrp="1"/>
          </p:cNvSpPr>
          <p:nvPr>
            <p:ph idx="1"/>
          </p:nvPr>
        </p:nvSpPr>
        <p:spPr/>
        <p:txBody>
          <a:bodyPr/>
          <a:lstStyle/>
          <a:p>
            <a:r>
              <a:rPr lang="en-US" dirty="0"/>
              <a:t>Isolate the place-value columns.</a:t>
            </a:r>
          </a:p>
          <a:p>
            <a:pPr marL="228600" lvl="1" indent="0">
              <a:buNone/>
            </a:pPr>
            <a:r>
              <a:rPr lang="en-US" dirty="0"/>
              <a:t>  28		2 tens	8 ones</a:t>
            </a:r>
          </a:p>
          <a:p>
            <a:pPr marL="228600" lvl="1" indent="0">
              <a:buNone/>
            </a:pPr>
            <a:r>
              <a:rPr lang="en-US" u="sng" dirty="0"/>
              <a:t>+14</a:t>
            </a:r>
            <a:r>
              <a:rPr lang="en-US" dirty="0"/>
              <a:t>	           </a:t>
            </a:r>
            <a:r>
              <a:rPr lang="en-US" u="sng" dirty="0"/>
              <a:t>+  1 ten	4 ones</a:t>
            </a:r>
          </a:p>
          <a:p>
            <a:pPr marL="228600" lvl="1" indent="0">
              <a:buNone/>
            </a:pPr>
            <a:r>
              <a:rPr lang="en-US" dirty="0"/>
              <a:t>  42	 	3 tens	12 ones = 4 tens,	2 ones</a:t>
            </a:r>
          </a:p>
          <a:p>
            <a:pPr marL="0" indent="0">
              <a:buNone/>
            </a:pPr>
            <a:endParaRPr lang="en-US" dirty="0"/>
          </a:p>
          <a:p>
            <a:r>
              <a:rPr lang="en-US" dirty="0"/>
              <a:t>Connect to powers of 10 to help identify patterns within place value.</a:t>
            </a:r>
          </a:p>
          <a:p>
            <a:pPr marL="228600" lvl="1" indent="0">
              <a:buNone/>
            </a:pPr>
            <a:r>
              <a:rPr lang="en-US" dirty="0"/>
              <a:t>  2	  20	  200 </a:t>
            </a:r>
          </a:p>
          <a:p>
            <a:pPr marL="228600" lvl="1" indent="0">
              <a:buNone/>
            </a:pPr>
            <a:r>
              <a:rPr lang="en-US" u="sng" dirty="0"/>
              <a:t>+3</a:t>
            </a:r>
            <a:r>
              <a:rPr lang="en-US" dirty="0"/>
              <a:t>	</a:t>
            </a:r>
            <a:r>
              <a:rPr lang="en-US" u="sng" dirty="0"/>
              <a:t>+30</a:t>
            </a:r>
            <a:r>
              <a:rPr lang="en-US" dirty="0"/>
              <a:t>	</a:t>
            </a:r>
            <a:r>
              <a:rPr lang="en-US" u="sng" dirty="0"/>
              <a:t>+300</a:t>
            </a:r>
          </a:p>
          <a:p>
            <a:pPr marL="228600" lvl="1" indent="0">
              <a:buNone/>
            </a:pPr>
            <a:r>
              <a:rPr lang="en-US" dirty="0"/>
              <a:t>  5	  50	  500</a:t>
            </a:r>
          </a:p>
          <a:p>
            <a:r>
              <a:rPr lang="en-US" dirty="0"/>
              <a:t>Mix problems that require regrouping with those that do not.</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900" b="0" i="0" u="none" strike="noStrike" kern="1200" cap="none" spc="0" normalizeH="0" baseline="0" noProof="0" smtClean="0">
                <a:ln>
                  <a:noFill/>
                </a:ln>
                <a:solidFill>
                  <a:srgbClr val="D4D4D4">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900" b="0" i="0" u="none" strike="noStrike" kern="1200" cap="none" spc="0" normalizeH="0" baseline="0" noProof="0" dirty="0">
              <a:ln>
                <a:noFill/>
              </a:ln>
              <a:solidFill>
                <a:srgbClr val="D4D4D4">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30551000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Strategies: Multiplication and Division</a:t>
            </a:r>
          </a:p>
        </p:txBody>
      </p:sp>
      <p:sp>
        <p:nvSpPr>
          <p:cNvPr id="3" name="Content Placeholder 2"/>
          <p:cNvSpPr>
            <a:spLocks noGrp="1"/>
          </p:cNvSpPr>
          <p:nvPr>
            <p:ph idx="1"/>
          </p:nvPr>
        </p:nvSpPr>
        <p:spPr/>
        <p:txBody>
          <a:bodyPr/>
          <a:lstStyle/>
          <a:p>
            <a:r>
              <a:rPr lang="en-US" dirty="0"/>
              <a:t>Connect to basic facts</a:t>
            </a:r>
          </a:p>
          <a:p>
            <a:r>
              <a:rPr lang="en-US" dirty="0"/>
              <a:t>Systematic practice</a:t>
            </a:r>
          </a:p>
          <a:p>
            <a:pPr lvl="1"/>
            <a:r>
              <a:rPr lang="en-US" dirty="0"/>
              <a:t>Create multidigit problems containing facts already mastered</a:t>
            </a:r>
          </a:p>
          <a:p>
            <a:pPr lvl="1"/>
            <a:r>
              <a:rPr lang="en-US" dirty="0"/>
              <a:t>Focus on the conceptual understanding rather than facts</a:t>
            </a:r>
          </a:p>
          <a:p>
            <a:r>
              <a:rPr lang="en-US" dirty="0"/>
              <a:t>Link operations through fact family</a:t>
            </a:r>
          </a:p>
          <a:p>
            <a:pPr lvl="1"/>
            <a:r>
              <a:rPr lang="en-US" dirty="0"/>
              <a:t>For division, think multiplication</a:t>
            </a:r>
          </a:p>
          <a:p>
            <a:pPr lvl="1"/>
            <a:r>
              <a:rPr lang="en-US" dirty="0"/>
              <a:t>Show how the operations are related</a:t>
            </a:r>
          </a:p>
          <a:p>
            <a:r>
              <a:rPr lang="en-US" dirty="0"/>
              <a:t>Show and explain the traditional </a:t>
            </a:r>
            <a:br>
              <a:rPr lang="en-US" dirty="0"/>
            </a:br>
            <a:r>
              <a:rPr lang="en-US" dirty="0"/>
              <a:t>algorithm</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900" b="0" i="0" u="none" strike="noStrike" kern="1200" cap="none" spc="0" normalizeH="0" baseline="0" noProof="0" smtClean="0">
                <a:ln>
                  <a:noFill/>
                </a:ln>
                <a:solidFill>
                  <a:srgbClr val="D4D4D4">
                    <a:lumMod val="75000"/>
                  </a:srgbClr>
                </a:solidFill>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sz="900" b="0" i="0" u="none" strike="noStrike" kern="1200" cap="none" spc="0" normalizeH="0" baseline="0" noProof="0" dirty="0">
              <a:ln>
                <a:noFill/>
              </a:ln>
              <a:solidFill>
                <a:srgbClr val="D4D4D4">
                  <a:lumMod val="75000"/>
                </a:srgbClr>
              </a:solidFill>
              <a:effectLst/>
              <a:uLnTx/>
              <a:uFillTx/>
              <a:latin typeface="Arial"/>
              <a:ea typeface="ＭＳ Ｐゴシック" charset="-128"/>
              <a:cs typeface="+mn-cs"/>
            </a:endParaRPr>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7693" y="3224227"/>
            <a:ext cx="2567885" cy="2187225"/>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6980" y="4779805"/>
            <a:ext cx="2209800" cy="1725259"/>
          </a:xfrm>
          <a:prstGeom prst="rect">
            <a:avLst/>
          </a:prstGeom>
        </p:spPr>
      </p:pic>
    </p:spTree>
    <p:extLst>
      <p:ext uri="{BB962C8B-B14F-4D97-AF65-F5344CB8AC3E}">
        <p14:creationId xmlns:p14="http://schemas.microsoft.com/office/powerpoint/2010/main" val="193390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Case Examples: Error Analysis </a:t>
            </a:r>
          </a:p>
        </p:txBody>
      </p:sp>
      <p:sp>
        <p:nvSpPr>
          <p:cNvPr id="7" name="Content Placeholder 6"/>
          <p:cNvSpPr>
            <a:spLocks noGrp="1"/>
          </p:cNvSpPr>
          <p:nvPr>
            <p:ph idx="1"/>
          </p:nvPr>
        </p:nvSpPr>
        <p:spPr/>
        <p:txBody>
          <a:bodyPr/>
          <a:lstStyle/>
          <a:p>
            <a:r>
              <a:rPr lang="en-US" dirty="0"/>
              <a:t>Identifying Error Patterns to Help Individualize Instruction</a:t>
            </a:r>
          </a:p>
        </p:txBody>
      </p:sp>
      <p:sp>
        <p:nvSpPr>
          <p:cNvPr id="5" name="Slide Number Placeholder 4"/>
          <p:cNvSpPr>
            <a:spLocks noGrp="1"/>
          </p:cNvSpPr>
          <p:nvPr>
            <p:ph type="sldNum" sz="quarter" idx="12"/>
          </p:nvPr>
        </p:nvSpPr>
        <p:spPr/>
        <p:txBody>
          <a:bodyPr/>
          <a:lstStyle/>
          <a:p>
            <a:pPr algn="r"/>
            <a:fld id="{F3477EC8-074D-41C4-94AE-E9EA7CEEA348}" type="slidenum">
              <a:rPr lang="en-US" smtClean="0"/>
              <a:pPr algn="r"/>
              <a:t>45</a:t>
            </a:fld>
            <a:endParaRPr lang="en-US" dirty="0"/>
          </a:p>
        </p:txBody>
      </p:sp>
      <p:sp>
        <p:nvSpPr>
          <p:cNvPr id="8" name="5-Point Star 7">
            <a:extLst>
              <a:ext uri="{FF2B5EF4-FFF2-40B4-BE49-F238E27FC236}">
                <a16:creationId xmlns:a16="http://schemas.microsoft.com/office/drawing/2014/main" id="{616AF010-9ADC-024F-8DB5-2D4147DFEEFD}"/>
              </a:ext>
            </a:extLst>
          </p:cNvPr>
          <p:cNvSpPr/>
          <p:nvPr/>
        </p:nvSpPr>
        <p:spPr>
          <a:xfrm>
            <a:off x="7401209" y="5214962"/>
            <a:ext cx="1353921" cy="1108796"/>
          </a:xfrm>
          <a:prstGeom prst="star5">
            <a:avLst>
              <a:gd name="adj" fmla="val 20002"/>
              <a:gd name="hf" fmla="val 105146"/>
              <a:gd name="vf" fmla="val 110557"/>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750" dirty="0">
                <a:solidFill>
                  <a:srgbClr val="FFFFFF"/>
                </a:solidFill>
                <a:latin typeface="Arial"/>
              </a:rPr>
              <a:t>Handout #6 </a:t>
            </a:r>
            <a:endParaRPr lang="en-US" sz="900" dirty="0">
              <a:solidFill>
                <a:srgbClr val="FFFFFF"/>
              </a:solidFill>
              <a:latin typeface="Arial"/>
            </a:endParaRPr>
          </a:p>
        </p:txBody>
      </p:sp>
    </p:spTree>
    <p:extLst>
      <p:ext uri="{BB962C8B-B14F-4D97-AF65-F5344CB8AC3E}">
        <p14:creationId xmlns:p14="http://schemas.microsoft.com/office/powerpoint/2010/main" val="3794860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Case Examples</a:t>
            </a:r>
          </a:p>
        </p:txBody>
      </p:sp>
      <p:sp>
        <p:nvSpPr>
          <p:cNvPr id="7" name="Content Placeholder 6"/>
          <p:cNvSpPr>
            <a:spLocks noGrp="1"/>
          </p:cNvSpPr>
          <p:nvPr>
            <p:ph idx="1"/>
          </p:nvPr>
        </p:nvSpPr>
        <p:spPr/>
        <p:txBody>
          <a:bodyPr/>
          <a:lstStyle/>
          <a:p>
            <a:r>
              <a:rPr lang="en-US" dirty="0"/>
              <a:t>Each slide contains a sample of a student progress monitoring measure.</a:t>
            </a:r>
          </a:p>
          <a:p>
            <a:pPr lvl="1"/>
            <a:r>
              <a:rPr lang="en-US" dirty="0"/>
              <a:t>Includes either facts or computation</a:t>
            </a:r>
          </a:p>
          <a:p>
            <a:r>
              <a:rPr lang="en-US" dirty="0"/>
              <a:t>Complete the table for each student.</a:t>
            </a:r>
          </a:p>
          <a:p>
            <a:pPr marL="681037" lvl="1" indent="-457200">
              <a:buFont typeface="+mj-lt"/>
              <a:buAutoNum type="arabicPeriod"/>
            </a:pPr>
            <a:r>
              <a:rPr lang="en-US" dirty="0"/>
              <a:t>Identify the type of error</a:t>
            </a:r>
          </a:p>
          <a:p>
            <a:pPr marL="1025525" lvl="3" indent="-342900">
              <a:buFont typeface="+mj-lt"/>
              <a:buAutoNum type="alphaLcPeriod"/>
            </a:pPr>
            <a:r>
              <a:rPr lang="en-US" sz="1600" dirty="0"/>
              <a:t>Fact error/procedural error</a:t>
            </a:r>
          </a:p>
          <a:p>
            <a:pPr marL="1025525" lvl="3" indent="-342900">
              <a:buFont typeface="+mj-lt"/>
              <a:buAutoNum type="alphaLcPeriod"/>
            </a:pPr>
            <a:r>
              <a:rPr lang="en-US" sz="1600" dirty="0"/>
              <a:t>Conceptual or misconception</a:t>
            </a:r>
          </a:p>
          <a:p>
            <a:pPr marL="681037" lvl="1" indent="-457200">
              <a:buFont typeface="+mj-lt"/>
              <a:buAutoNum type="arabicPeriod"/>
            </a:pPr>
            <a:r>
              <a:rPr lang="en-US" dirty="0"/>
              <a:t>What evidence do you have to justify the type of error?</a:t>
            </a:r>
          </a:p>
          <a:p>
            <a:pPr marL="681037" lvl="1" indent="-457200">
              <a:buFont typeface="+mj-lt"/>
              <a:buAutoNum type="arabicPeriod"/>
            </a:pPr>
            <a:r>
              <a:rPr lang="en-US" dirty="0"/>
              <a:t>What instructional adaptations are necessary?</a:t>
            </a:r>
          </a:p>
          <a:p>
            <a:pPr marL="681037" lvl="1" indent="-457200">
              <a:buFont typeface="+mj-lt"/>
              <a:buAutoNum type="arabicPeriod"/>
            </a:pPr>
            <a:endParaRPr lang="en-US" dirty="0"/>
          </a:p>
        </p:txBody>
      </p:sp>
      <p:sp>
        <p:nvSpPr>
          <p:cNvPr id="5" name="Slide Number Placeholder 4"/>
          <p:cNvSpPr>
            <a:spLocks noGrp="1"/>
          </p:cNvSpPr>
          <p:nvPr>
            <p:ph type="sldNum" sz="quarter" idx="10"/>
          </p:nvPr>
        </p:nvSpPr>
        <p:spPr/>
        <p:txBody>
          <a:bodyPr/>
          <a:lstStyle/>
          <a:p>
            <a:fld id="{556C903B-A9A8-9643-9413-B88BA9C2F039}" type="slidenum">
              <a:rPr lang="en-US" smtClean="0"/>
              <a:t>46</a:t>
            </a:fld>
            <a:endParaRPr lang="en-US" dirty="0"/>
          </a:p>
        </p:txBody>
      </p:sp>
    </p:spTree>
    <p:extLst>
      <p:ext uri="{BB962C8B-B14F-4D97-AF65-F5344CB8AC3E}">
        <p14:creationId xmlns:p14="http://schemas.microsoft.com/office/powerpoint/2010/main" val="33790661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Example 1</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47</a:t>
            </a:fld>
            <a:endParaRPr lang="en-US" dirty="0"/>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563486" y="2162403"/>
            <a:ext cx="3827130" cy="2870348"/>
          </a:xfrm>
          <a:prstGeom prst="rect">
            <a:avLst/>
          </a:prstGeom>
        </p:spPr>
      </p:pic>
      <p:graphicFrame>
        <p:nvGraphicFramePr>
          <p:cNvPr id="8" name="Content Placeholder 4"/>
          <p:cNvGraphicFramePr>
            <a:graphicFrameLocks/>
          </p:cNvGraphicFramePr>
          <p:nvPr>
            <p:extLst>
              <p:ext uri="{D42A27DB-BD31-4B8C-83A1-F6EECF244321}">
                <p14:modId xmlns:p14="http://schemas.microsoft.com/office/powerpoint/2010/main" val="2091295287"/>
              </p:ext>
            </p:extLst>
          </p:nvPr>
        </p:nvGraphicFramePr>
        <p:xfrm>
          <a:off x="687387" y="1684012"/>
          <a:ext cx="5243394" cy="4434777"/>
        </p:xfrm>
        <a:graphic>
          <a:graphicData uri="http://schemas.openxmlformats.org/drawingml/2006/table">
            <a:tbl>
              <a:tblPr firstRow="1" bandRow="1">
                <a:tableStyleId>{5C22544A-7EE6-4342-B048-85BDC9FD1C3A}</a:tableStyleId>
              </a:tblPr>
              <a:tblGrid>
                <a:gridCol w="2037013">
                  <a:extLst>
                    <a:ext uri="{9D8B030D-6E8A-4147-A177-3AD203B41FA5}">
                      <a16:colId xmlns:a16="http://schemas.microsoft.com/office/drawing/2014/main" val="20000"/>
                    </a:ext>
                  </a:extLst>
                </a:gridCol>
                <a:gridCol w="1458583">
                  <a:extLst>
                    <a:ext uri="{9D8B030D-6E8A-4147-A177-3AD203B41FA5}">
                      <a16:colId xmlns:a16="http://schemas.microsoft.com/office/drawing/2014/main" val="20001"/>
                    </a:ext>
                  </a:extLst>
                </a:gridCol>
                <a:gridCol w="1747798">
                  <a:extLst>
                    <a:ext uri="{9D8B030D-6E8A-4147-A177-3AD203B41FA5}">
                      <a16:colId xmlns:a16="http://schemas.microsoft.com/office/drawing/2014/main" val="20002"/>
                    </a:ext>
                  </a:extLst>
                </a:gridCol>
              </a:tblGrid>
              <a:tr h="661778">
                <a:tc>
                  <a:txBody>
                    <a:bodyPr/>
                    <a:lstStyle/>
                    <a:p>
                      <a:pPr algn="ctr"/>
                      <a:r>
                        <a:rPr lang="en-US" sz="1600" dirty="0"/>
                        <a:t>Type</a:t>
                      </a:r>
                      <a:r>
                        <a:rPr lang="en-US" sz="1600" baseline="0" dirty="0"/>
                        <a:t> of Error</a:t>
                      </a:r>
                      <a:endParaRPr lang="en-US" sz="1600" dirty="0"/>
                    </a:p>
                  </a:txBody>
                  <a:tcPr anchor="b"/>
                </a:tc>
                <a:tc>
                  <a:txBody>
                    <a:bodyPr/>
                    <a:lstStyle/>
                    <a:p>
                      <a:pPr algn="ctr"/>
                      <a:r>
                        <a:rPr lang="en-US" sz="1600" dirty="0"/>
                        <a:t>What Evidence?</a:t>
                      </a:r>
                    </a:p>
                  </a:txBody>
                  <a:tcPr anchor="b"/>
                </a:tc>
                <a:tc>
                  <a:txBody>
                    <a:bodyPr/>
                    <a:lstStyle/>
                    <a:p>
                      <a:pPr algn="ctr"/>
                      <a:r>
                        <a:rPr lang="en-US" sz="1600" dirty="0"/>
                        <a:t>Instructional Adaptation(s)</a:t>
                      </a:r>
                    </a:p>
                  </a:txBody>
                  <a:tcPr anchor="b"/>
                </a:tc>
                <a:extLst>
                  <a:ext uri="{0D108BD9-81ED-4DB2-BD59-A6C34878D82A}">
                    <a16:rowId xmlns:a16="http://schemas.microsoft.com/office/drawing/2014/main" val="10000"/>
                  </a:ext>
                </a:extLst>
              </a:tr>
              <a:tr h="3772999">
                <a:tc>
                  <a:txBody>
                    <a:bodyPr/>
                    <a:lstStyle/>
                    <a:p>
                      <a:pPr marL="137160" indent="-137160">
                        <a:buFont typeface="Arial" panose="020B0604020202020204" pitchFamily="34" charset="0"/>
                        <a:buChar char="•"/>
                      </a:pPr>
                      <a:r>
                        <a:rPr lang="en-US" sz="1600" dirty="0"/>
                        <a:t>Conceptual</a:t>
                      </a:r>
                      <a:r>
                        <a:rPr lang="en-US" sz="1600" baseline="0" dirty="0"/>
                        <a:t> errors in regrouping</a:t>
                      </a:r>
                    </a:p>
                    <a:p>
                      <a:pPr marL="137160" indent="-137160">
                        <a:buFont typeface="Arial" panose="020B0604020202020204" pitchFamily="34" charset="0"/>
                        <a:buChar char="•"/>
                      </a:pPr>
                      <a:r>
                        <a:rPr lang="en-US" sz="1600" baseline="0" dirty="0"/>
                        <a:t>Error in </a:t>
                      </a:r>
                      <a:br>
                        <a:rPr lang="en-US" sz="1600" baseline="0" dirty="0"/>
                      </a:br>
                      <a:r>
                        <a:rPr lang="en-US" sz="1600" baseline="0" dirty="0"/>
                        <a:t>understanding equals sign and relationship between numbers</a:t>
                      </a:r>
                      <a:endParaRPr lang="en-US" sz="1600" dirty="0"/>
                    </a:p>
                  </a:txBody>
                  <a:tcPr/>
                </a:tc>
                <a:tc>
                  <a:txBody>
                    <a:bodyPr/>
                    <a:lstStyle/>
                    <a:p>
                      <a:pPr marL="137160" indent="-137160">
                        <a:buFont typeface="Arial" panose="020B0604020202020204" pitchFamily="34" charset="0"/>
                        <a:buChar char="•"/>
                      </a:pPr>
                      <a:r>
                        <a:rPr lang="en-US" sz="1600" dirty="0"/>
                        <a:t>Did not regroup or subtract correctly in</a:t>
                      </a:r>
                      <a:r>
                        <a:rPr lang="en-US" sz="1600" baseline="0" dirty="0"/>
                        <a:t> any</a:t>
                      </a:r>
                      <a:endParaRPr lang="en-US" sz="1600" dirty="0"/>
                    </a:p>
                  </a:txBody>
                  <a:tcPr/>
                </a:tc>
                <a:tc>
                  <a:txBody>
                    <a:bodyPr/>
                    <a:lstStyle/>
                    <a:p>
                      <a:pPr marL="137160" indent="-137160">
                        <a:buFont typeface="Arial" panose="020B0604020202020204" pitchFamily="34" charset="0"/>
                        <a:buChar char="•"/>
                      </a:pPr>
                      <a:r>
                        <a:rPr lang="en-US" sz="1600" dirty="0"/>
                        <a:t>Use concrete manipulatives</a:t>
                      </a:r>
                      <a:r>
                        <a:rPr lang="en-US" sz="1600" baseline="0" dirty="0"/>
                        <a:t> to show regrouping</a:t>
                      </a:r>
                    </a:p>
                    <a:p>
                      <a:pPr marL="137160" indent="-137160">
                        <a:buFont typeface="Arial" panose="020B0604020202020204" pitchFamily="34" charset="0"/>
                        <a:buChar char="•"/>
                      </a:pPr>
                      <a:r>
                        <a:rPr lang="en-US" sz="1600" baseline="0" dirty="0"/>
                        <a:t>Have students write value to connect abstract with concrete</a:t>
                      </a:r>
                    </a:p>
                    <a:p>
                      <a:pPr marL="137160" indent="-137160">
                        <a:buFont typeface="Arial" panose="020B0604020202020204" pitchFamily="34" charset="0"/>
                        <a:buChar char="•"/>
                      </a:pPr>
                      <a:r>
                        <a:rPr lang="en-US" sz="1600" baseline="0" dirty="0"/>
                        <a:t>Explicitly teach equals sign and how to balance</a:t>
                      </a:r>
                      <a:endParaRPr lang="en-US" sz="16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2157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Example 2</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48</a:t>
            </a:fld>
            <a:endParaRPr lang="en-US" dirty="0"/>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3450" y="1632212"/>
            <a:ext cx="2798241" cy="4290024"/>
          </a:xfrm>
          <a:prstGeom prst="rect">
            <a:avLst/>
          </a:prstGeom>
        </p:spPr>
      </p:pic>
      <p:graphicFrame>
        <p:nvGraphicFramePr>
          <p:cNvPr id="7" name="Content Placeholder 4"/>
          <p:cNvGraphicFramePr>
            <a:graphicFrameLocks/>
          </p:cNvGraphicFramePr>
          <p:nvPr>
            <p:extLst>
              <p:ext uri="{D42A27DB-BD31-4B8C-83A1-F6EECF244321}">
                <p14:modId xmlns:p14="http://schemas.microsoft.com/office/powerpoint/2010/main" val="2597291767"/>
              </p:ext>
            </p:extLst>
          </p:nvPr>
        </p:nvGraphicFramePr>
        <p:xfrm>
          <a:off x="687388" y="1632212"/>
          <a:ext cx="5183571" cy="4678721"/>
        </p:xfrm>
        <a:graphic>
          <a:graphicData uri="http://schemas.openxmlformats.org/drawingml/2006/table">
            <a:tbl>
              <a:tblPr firstRow="1" bandRow="1">
                <a:tableStyleId>{5C22544A-7EE6-4342-B048-85BDC9FD1C3A}</a:tableStyleId>
              </a:tblPr>
              <a:tblGrid>
                <a:gridCol w="1727857">
                  <a:extLst>
                    <a:ext uri="{9D8B030D-6E8A-4147-A177-3AD203B41FA5}">
                      <a16:colId xmlns:a16="http://schemas.microsoft.com/office/drawing/2014/main" val="20000"/>
                    </a:ext>
                  </a:extLst>
                </a:gridCol>
                <a:gridCol w="1727857">
                  <a:extLst>
                    <a:ext uri="{9D8B030D-6E8A-4147-A177-3AD203B41FA5}">
                      <a16:colId xmlns:a16="http://schemas.microsoft.com/office/drawing/2014/main" val="20001"/>
                    </a:ext>
                  </a:extLst>
                </a:gridCol>
                <a:gridCol w="1727857">
                  <a:extLst>
                    <a:ext uri="{9D8B030D-6E8A-4147-A177-3AD203B41FA5}">
                      <a16:colId xmlns:a16="http://schemas.microsoft.com/office/drawing/2014/main" val="20002"/>
                    </a:ext>
                  </a:extLst>
                </a:gridCol>
              </a:tblGrid>
              <a:tr h="655070">
                <a:tc>
                  <a:txBody>
                    <a:bodyPr/>
                    <a:lstStyle/>
                    <a:p>
                      <a:pPr algn="ctr"/>
                      <a:r>
                        <a:rPr lang="en-US" sz="1600" dirty="0">
                          <a:latin typeface="+mn-lt"/>
                        </a:rPr>
                        <a:t>Type</a:t>
                      </a:r>
                      <a:r>
                        <a:rPr lang="en-US" sz="1600" baseline="0" dirty="0">
                          <a:latin typeface="+mn-lt"/>
                        </a:rPr>
                        <a:t> of Error</a:t>
                      </a:r>
                      <a:endParaRPr lang="en-US" sz="1600" dirty="0">
                        <a:latin typeface="+mn-lt"/>
                      </a:endParaRPr>
                    </a:p>
                  </a:txBody>
                  <a:tcPr anchor="b"/>
                </a:tc>
                <a:tc>
                  <a:txBody>
                    <a:bodyPr/>
                    <a:lstStyle/>
                    <a:p>
                      <a:pPr algn="ctr"/>
                      <a:r>
                        <a:rPr lang="en-US" sz="1600" dirty="0">
                          <a:latin typeface="+mn-lt"/>
                        </a:rPr>
                        <a:t>What Evidence?</a:t>
                      </a:r>
                    </a:p>
                  </a:txBody>
                  <a:tcPr anchor="b"/>
                </a:tc>
                <a:tc>
                  <a:txBody>
                    <a:bodyPr/>
                    <a:lstStyle/>
                    <a:p>
                      <a:pPr algn="ctr"/>
                      <a:r>
                        <a:rPr lang="en-US" sz="1600" dirty="0">
                          <a:latin typeface="+mn-lt"/>
                        </a:rPr>
                        <a:t>Instructional Adaptation(s)</a:t>
                      </a:r>
                    </a:p>
                  </a:txBody>
                  <a:tcPr anchor="b"/>
                </a:tc>
                <a:extLst>
                  <a:ext uri="{0D108BD9-81ED-4DB2-BD59-A6C34878D82A}">
                    <a16:rowId xmlns:a16="http://schemas.microsoft.com/office/drawing/2014/main" val="10000"/>
                  </a:ext>
                </a:extLst>
              </a:tr>
              <a:tr h="4023651">
                <a:tc>
                  <a:txBody>
                    <a:bodyPr/>
                    <a:lstStyle/>
                    <a:p>
                      <a:pPr marL="137160" indent="-137160">
                        <a:buFont typeface="Arial" panose="020B0604020202020204" pitchFamily="34" charset="0"/>
                        <a:buChar char="•"/>
                      </a:pPr>
                      <a:r>
                        <a:rPr lang="en-US" sz="1600" dirty="0">
                          <a:latin typeface="+mn-lt"/>
                        </a:rPr>
                        <a:t>Errors in regrouping </a:t>
                      </a:r>
                      <a:br>
                        <a:rPr lang="en-US" sz="1600" dirty="0">
                          <a:latin typeface="+mn-lt"/>
                        </a:rPr>
                      </a:br>
                      <a:r>
                        <a:rPr lang="en-US" sz="1600" dirty="0">
                          <a:latin typeface="+mn-lt"/>
                        </a:rPr>
                        <a:t>with 0</a:t>
                      </a:r>
                    </a:p>
                    <a:p>
                      <a:pPr marL="137160" indent="-137160">
                        <a:buFont typeface="Arial" panose="020B0604020202020204" pitchFamily="34" charset="0"/>
                        <a:buChar char="•"/>
                      </a:pPr>
                      <a:r>
                        <a:rPr lang="en-US" sz="1600" dirty="0">
                          <a:latin typeface="+mn-lt"/>
                        </a:rPr>
                        <a:t>Regrouping</a:t>
                      </a:r>
                      <a:r>
                        <a:rPr lang="en-US" sz="1600" baseline="0" dirty="0">
                          <a:latin typeface="+mn-lt"/>
                        </a:rPr>
                        <a:t> into wrong column</a:t>
                      </a:r>
                    </a:p>
                    <a:p>
                      <a:pPr marL="137160" indent="-137160">
                        <a:buFont typeface="Arial" panose="020B0604020202020204" pitchFamily="34" charset="0"/>
                        <a:buChar char="•"/>
                      </a:pPr>
                      <a:r>
                        <a:rPr lang="en-US" sz="1600" baseline="0" dirty="0">
                          <a:latin typeface="+mn-lt"/>
                        </a:rPr>
                        <a:t>Conceptual misconception of equals sign and relationship between addition and subtraction</a:t>
                      </a:r>
                      <a:endParaRPr lang="en-US" sz="1600" dirty="0">
                        <a:latin typeface="+mn-lt"/>
                      </a:endParaRPr>
                    </a:p>
                  </a:txBody>
                  <a:tcPr/>
                </a:tc>
                <a:tc>
                  <a:txBody>
                    <a:bodyPr/>
                    <a:lstStyle/>
                    <a:p>
                      <a:pPr marL="137160" indent="-137160">
                        <a:buFont typeface="Arial" panose="020B0604020202020204" pitchFamily="34" charset="0"/>
                        <a:buChar char="•"/>
                      </a:pPr>
                      <a:r>
                        <a:rPr lang="en-US" sz="1600" dirty="0">
                          <a:latin typeface="+mn-lt"/>
                        </a:rPr>
                        <a:t>Regrouped</a:t>
                      </a:r>
                      <a:r>
                        <a:rPr lang="en-US" sz="1600" baseline="0" dirty="0">
                          <a:latin typeface="+mn-lt"/>
                        </a:rPr>
                        <a:t> incorrectly in </a:t>
                      </a:r>
                      <a:br>
                        <a:rPr lang="en-US" sz="1600" baseline="0" dirty="0">
                          <a:latin typeface="+mn-lt"/>
                        </a:rPr>
                      </a:br>
                      <a:r>
                        <a:rPr lang="en-US" sz="1600" baseline="0" dirty="0">
                          <a:latin typeface="+mn-lt"/>
                        </a:rPr>
                        <a:t>1, 2</a:t>
                      </a:r>
                    </a:p>
                    <a:p>
                      <a:pPr marL="137160" indent="-137160">
                        <a:buFont typeface="Arial" panose="020B0604020202020204" pitchFamily="34" charset="0"/>
                        <a:buChar char="•"/>
                      </a:pPr>
                      <a:r>
                        <a:rPr lang="en-US" sz="1600" baseline="0" dirty="0">
                          <a:latin typeface="+mn-lt"/>
                        </a:rPr>
                        <a:t>Regrouped the one 10 into the hundreds</a:t>
                      </a:r>
                      <a:r>
                        <a:rPr lang="en-US" sz="1600" baseline="0" dirty="0">
                          <a:latin typeface="+mn-lt"/>
                          <a:cs typeface="Arial" panose="020B0604020202020204" pitchFamily="34" charset="0"/>
                        </a:rPr>
                        <a:t>—</a:t>
                      </a:r>
                      <a:r>
                        <a:rPr lang="en-US" sz="1600" baseline="0" dirty="0">
                          <a:latin typeface="+mn-lt"/>
                        </a:rPr>
                        <a:t>4</a:t>
                      </a:r>
                    </a:p>
                    <a:p>
                      <a:pPr marL="137160" indent="-137160">
                        <a:buFont typeface="Arial" panose="020B0604020202020204" pitchFamily="34" charset="0"/>
                        <a:buChar char="•"/>
                      </a:pPr>
                      <a:r>
                        <a:rPr lang="en-US" sz="1600" baseline="0" dirty="0">
                          <a:latin typeface="+mn-lt"/>
                        </a:rPr>
                        <a:t>Subtracted one part from another part</a:t>
                      </a:r>
                      <a:endParaRPr lang="en-US" sz="1600" dirty="0">
                        <a:latin typeface="+mn-lt"/>
                      </a:endParaRPr>
                    </a:p>
                  </a:txBody>
                  <a:tcPr/>
                </a:tc>
                <a:tc>
                  <a:txBody>
                    <a:bodyPr/>
                    <a:lstStyle/>
                    <a:p>
                      <a:pPr marL="137160" indent="-137160">
                        <a:buFont typeface="Arial" panose="020B0604020202020204" pitchFamily="34" charset="0"/>
                        <a:buChar char="•"/>
                      </a:pPr>
                      <a:r>
                        <a:rPr lang="en-US" sz="1600" dirty="0">
                          <a:latin typeface="+mn-lt"/>
                        </a:rPr>
                        <a:t>Have</a:t>
                      </a:r>
                      <a:r>
                        <a:rPr lang="en-US" sz="1600" baseline="0" dirty="0">
                          <a:latin typeface="+mn-lt"/>
                        </a:rPr>
                        <a:t> student build the problems to show regrouping</a:t>
                      </a:r>
                    </a:p>
                    <a:p>
                      <a:pPr marL="137160" indent="-137160">
                        <a:buFont typeface="Arial" panose="020B0604020202020204" pitchFamily="34" charset="0"/>
                        <a:buChar char="•"/>
                      </a:pPr>
                      <a:r>
                        <a:rPr lang="en-US" sz="1600" baseline="0" dirty="0">
                          <a:latin typeface="+mn-lt"/>
                        </a:rPr>
                        <a:t>Provide explicit instruction in how to regroup from 10s</a:t>
                      </a:r>
                    </a:p>
                    <a:p>
                      <a:pPr marL="137160" indent="-137160">
                        <a:buFont typeface="Arial" panose="020B0604020202020204" pitchFamily="34" charset="0"/>
                        <a:buChar char="•"/>
                      </a:pPr>
                      <a:r>
                        <a:rPr lang="en-US" sz="1600" baseline="0" dirty="0">
                          <a:latin typeface="+mn-lt"/>
                        </a:rPr>
                        <a:t>Explicitly teach the relationship between parts and wholes and how to find a missing value </a:t>
                      </a:r>
                      <a:endParaRPr lang="en-US" sz="1600" dirty="0">
                        <a:latin typeface="+mn-lt"/>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5135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Example 3</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49</a:t>
            </a:fld>
            <a:endParaRPr lang="en-US" dirty="0"/>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50404" y="2169230"/>
            <a:ext cx="4295868" cy="3221901"/>
          </a:xfrm>
          <a:prstGeom prst="rect">
            <a:avLst/>
          </a:prstGeom>
        </p:spPr>
      </p:pic>
      <p:graphicFrame>
        <p:nvGraphicFramePr>
          <p:cNvPr id="7" name="Content Placeholder 4"/>
          <p:cNvGraphicFramePr>
            <a:graphicFrameLocks/>
          </p:cNvGraphicFramePr>
          <p:nvPr>
            <p:extLst>
              <p:ext uri="{D42A27DB-BD31-4B8C-83A1-F6EECF244321}">
                <p14:modId xmlns:p14="http://schemas.microsoft.com/office/powerpoint/2010/main" val="348085485"/>
              </p:ext>
            </p:extLst>
          </p:nvPr>
        </p:nvGraphicFramePr>
        <p:xfrm>
          <a:off x="4000752" y="1632246"/>
          <a:ext cx="4911474" cy="4345259"/>
        </p:xfrm>
        <a:graphic>
          <a:graphicData uri="http://schemas.openxmlformats.org/drawingml/2006/table">
            <a:tbl>
              <a:tblPr firstRow="1" bandRow="1">
                <a:tableStyleId>{5C22544A-7EE6-4342-B048-85BDC9FD1C3A}</a:tableStyleId>
              </a:tblPr>
              <a:tblGrid>
                <a:gridCol w="1533273">
                  <a:extLst>
                    <a:ext uri="{9D8B030D-6E8A-4147-A177-3AD203B41FA5}">
                      <a16:colId xmlns:a16="http://schemas.microsoft.com/office/drawing/2014/main" val="20000"/>
                    </a:ext>
                  </a:extLst>
                </a:gridCol>
                <a:gridCol w="1741043">
                  <a:extLst>
                    <a:ext uri="{9D8B030D-6E8A-4147-A177-3AD203B41FA5}">
                      <a16:colId xmlns:a16="http://schemas.microsoft.com/office/drawing/2014/main" val="20001"/>
                    </a:ext>
                  </a:extLst>
                </a:gridCol>
                <a:gridCol w="1637158">
                  <a:extLst>
                    <a:ext uri="{9D8B030D-6E8A-4147-A177-3AD203B41FA5}">
                      <a16:colId xmlns:a16="http://schemas.microsoft.com/office/drawing/2014/main" val="20002"/>
                    </a:ext>
                  </a:extLst>
                </a:gridCol>
              </a:tblGrid>
              <a:tr h="596219">
                <a:tc>
                  <a:txBody>
                    <a:bodyPr/>
                    <a:lstStyle/>
                    <a:p>
                      <a:pPr algn="ctr"/>
                      <a:r>
                        <a:rPr lang="en-US" sz="1600" dirty="0"/>
                        <a:t>Type</a:t>
                      </a:r>
                      <a:r>
                        <a:rPr lang="en-US" sz="1600" baseline="0" dirty="0"/>
                        <a:t> of Error</a:t>
                      </a:r>
                      <a:endParaRPr lang="en-US" sz="1600" dirty="0"/>
                    </a:p>
                  </a:txBody>
                  <a:tcPr anchor="b"/>
                </a:tc>
                <a:tc>
                  <a:txBody>
                    <a:bodyPr/>
                    <a:lstStyle/>
                    <a:p>
                      <a:pPr algn="ctr"/>
                      <a:r>
                        <a:rPr lang="en-US" sz="1600" dirty="0"/>
                        <a:t>What Evidence?</a:t>
                      </a:r>
                    </a:p>
                  </a:txBody>
                  <a:tcPr anchor="b"/>
                </a:tc>
                <a:tc>
                  <a:txBody>
                    <a:bodyPr/>
                    <a:lstStyle/>
                    <a:p>
                      <a:pPr algn="ctr"/>
                      <a:r>
                        <a:rPr lang="en-US" sz="1600" dirty="0"/>
                        <a:t>Instructional Adaptation(s)</a:t>
                      </a:r>
                    </a:p>
                  </a:txBody>
                  <a:tcPr anchor="b"/>
                </a:tc>
                <a:extLst>
                  <a:ext uri="{0D108BD9-81ED-4DB2-BD59-A6C34878D82A}">
                    <a16:rowId xmlns:a16="http://schemas.microsoft.com/office/drawing/2014/main" val="10000"/>
                  </a:ext>
                </a:extLst>
              </a:tr>
              <a:tr h="3699650">
                <a:tc>
                  <a:txBody>
                    <a:bodyPr/>
                    <a:lstStyle/>
                    <a:p>
                      <a:pPr marL="137160" indent="-137160" algn="l" defTabSz="914400" rtl="0" eaLnBrk="1" latinLnBrk="0" hangingPunct="1">
                        <a:buFont typeface="Arial" panose="020B0604020202020204" pitchFamily="34" charset="0"/>
                        <a:buChar char="•"/>
                      </a:pPr>
                      <a:r>
                        <a:rPr lang="en-US" sz="1600" kern="1200" dirty="0">
                          <a:solidFill>
                            <a:schemeClr val="dk1"/>
                          </a:solidFill>
                          <a:latin typeface="+mn-lt"/>
                          <a:ea typeface="+mn-ea"/>
                          <a:cs typeface="+mn-cs"/>
                        </a:rPr>
                        <a:t>Fact error (3s, 9 × 4; </a:t>
                      </a:r>
                      <a:br>
                        <a:rPr lang="en-US" sz="1600" kern="1200" dirty="0">
                          <a:solidFill>
                            <a:schemeClr val="dk1"/>
                          </a:solidFill>
                          <a:latin typeface="+mn-lt"/>
                          <a:ea typeface="+mn-ea"/>
                          <a:cs typeface="+mn-cs"/>
                        </a:rPr>
                      </a:br>
                      <a:r>
                        <a:rPr lang="en-US" sz="1600" kern="1200" dirty="0">
                          <a:solidFill>
                            <a:schemeClr val="dk1"/>
                          </a:solidFill>
                          <a:latin typeface="+mn-lt"/>
                          <a:ea typeface="+mn-ea"/>
                          <a:cs typeface="+mn-cs"/>
                        </a:rPr>
                        <a:t>9 × 6)</a:t>
                      </a:r>
                    </a:p>
                    <a:p>
                      <a:pPr marL="137160" indent="-137160" algn="l" defTabSz="914400" rtl="0" eaLnBrk="1" latinLnBrk="0" hangingPunct="1">
                        <a:buFont typeface="Arial" panose="020B0604020202020204" pitchFamily="34" charset="0"/>
                        <a:buChar char="•"/>
                      </a:pPr>
                      <a:r>
                        <a:rPr lang="en-US" sz="1600" kern="1200" dirty="0">
                          <a:solidFill>
                            <a:schemeClr val="dk1"/>
                          </a:solidFill>
                          <a:latin typeface="+mn-lt"/>
                          <a:ea typeface="+mn-ea"/>
                          <a:cs typeface="+mn-cs"/>
                        </a:rPr>
                        <a:t>Conceptual error in regrouping</a:t>
                      </a:r>
                    </a:p>
                  </a:txBody>
                  <a:tcPr/>
                </a:tc>
                <a:tc>
                  <a:txBody>
                    <a:bodyPr/>
                    <a:lstStyle/>
                    <a:p>
                      <a:pPr marL="137160" indent="-137160" algn="l" defTabSz="914400" rtl="0" eaLnBrk="1" latinLnBrk="0" hangingPunct="1">
                        <a:buFont typeface="Arial" panose="020B0604020202020204" pitchFamily="34" charset="0"/>
                        <a:buChar char="•"/>
                      </a:pPr>
                      <a:r>
                        <a:rPr lang="en-US" sz="1600" kern="1200" dirty="0">
                          <a:solidFill>
                            <a:schemeClr val="dk1"/>
                          </a:solidFill>
                          <a:latin typeface="+mn-lt"/>
                          <a:ea typeface="+mn-ea"/>
                          <a:cs typeface="+mn-cs"/>
                        </a:rPr>
                        <a:t>All facts with 3s are wrong; </a:t>
                      </a:r>
                      <a:br>
                        <a:rPr lang="en-US" sz="1600" kern="1200" dirty="0">
                          <a:solidFill>
                            <a:schemeClr val="dk1"/>
                          </a:solidFill>
                          <a:latin typeface="+mn-lt"/>
                          <a:ea typeface="+mn-ea"/>
                          <a:cs typeface="+mn-cs"/>
                        </a:rPr>
                      </a:br>
                      <a:r>
                        <a:rPr lang="en-US" sz="1600" kern="1200" dirty="0">
                          <a:solidFill>
                            <a:schemeClr val="dk1"/>
                          </a:solidFill>
                          <a:latin typeface="+mn-lt"/>
                          <a:ea typeface="+mn-ea"/>
                          <a:cs typeface="+mn-cs"/>
                        </a:rPr>
                        <a:t>9 × 4 and 9 × 6</a:t>
                      </a:r>
                    </a:p>
                    <a:p>
                      <a:pPr marL="137160" indent="-137160" algn="l" defTabSz="914400" rtl="0" eaLnBrk="1" latinLnBrk="0" hangingPunct="1">
                        <a:buFont typeface="Arial" panose="020B0604020202020204" pitchFamily="34" charset="0"/>
                        <a:buChar char="•"/>
                      </a:pPr>
                      <a:r>
                        <a:rPr lang="en-US" sz="1600" kern="1200" dirty="0">
                          <a:solidFill>
                            <a:schemeClr val="dk1"/>
                          </a:solidFill>
                          <a:latin typeface="+mn-lt"/>
                          <a:ea typeface="+mn-ea"/>
                          <a:cs typeface="+mn-cs"/>
                        </a:rPr>
                        <a:t>Did not regroup for last two problems </a:t>
                      </a:r>
                    </a:p>
                  </a:txBody>
                  <a:tcPr/>
                </a:tc>
                <a:tc>
                  <a:txBody>
                    <a:bodyPr/>
                    <a:lstStyle/>
                    <a:p>
                      <a:pPr marL="137160" indent="-137160" algn="l" defTabSz="914400" rtl="0" eaLnBrk="1" latinLnBrk="0" hangingPunct="1">
                        <a:buFont typeface="Arial" panose="020B0604020202020204" pitchFamily="34" charset="0"/>
                        <a:buChar char="•"/>
                      </a:pPr>
                      <a:r>
                        <a:rPr lang="en-US" sz="1600" kern="1200" dirty="0">
                          <a:solidFill>
                            <a:schemeClr val="dk1"/>
                          </a:solidFill>
                          <a:latin typeface="+mn-lt"/>
                          <a:ea typeface="+mn-ea"/>
                          <a:cs typeface="+mn-cs"/>
                        </a:rPr>
                        <a:t>Review strategy for solving 3s and 9s, possibly 4s</a:t>
                      </a:r>
                    </a:p>
                    <a:p>
                      <a:pPr marL="137160" indent="-137160" algn="l" defTabSz="914400" rtl="0" eaLnBrk="1" latinLnBrk="0" hangingPunct="1">
                        <a:buFont typeface="Arial" panose="020B0604020202020204" pitchFamily="34" charset="0"/>
                        <a:buChar char="•"/>
                      </a:pPr>
                      <a:r>
                        <a:rPr lang="en-US" sz="1600" kern="1200" dirty="0">
                          <a:solidFill>
                            <a:schemeClr val="dk1"/>
                          </a:solidFill>
                          <a:latin typeface="+mn-lt"/>
                          <a:ea typeface="+mn-ea"/>
                          <a:cs typeface="+mn-cs"/>
                        </a:rPr>
                        <a:t>Have student verbalize the steps of the strategies</a:t>
                      </a:r>
                    </a:p>
                    <a:p>
                      <a:pPr marL="137160" indent="-137160" algn="l" defTabSz="914400" rtl="0" eaLnBrk="1" latinLnBrk="0" hangingPunct="1">
                        <a:buFont typeface="Arial" panose="020B0604020202020204" pitchFamily="34" charset="0"/>
                        <a:buChar char="•"/>
                      </a:pPr>
                      <a:r>
                        <a:rPr lang="en-US" sz="1600" kern="1200" dirty="0">
                          <a:solidFill>
                            <a:schemeClr val="dk1"/>
                          </a:solidFill>
                          <a:latin typeface="+mn-lt"/>
                          <a:ea typeface="+mn-ea"/>
                          <a:cs typeface="+mn-cs"/>
                        </a:rPr>
                        <a:t>Using arrays, explicitly teach how to regroup and then add the extra set(s)</a:t>
                      </a: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6485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3040231"/>
            <a:ext cx="8229600" cy="1107996"/>
          </a:xfrm>
        </p:spPr>
        <p:txBody>
          <a:bodyPr/>
          <a:lstStyle/>
          <a:p>
            <a:r>
              <a:rPr lang="en-US" dirty="0"/>
              <a:t>Developing an Understanding of the DBI Process</a:t>
            </a:r>
          </a:p>
        </p:txBody>
      </p:sp>
      <p:sp>
        <p:nvSpPr>
          <p:cNvPr id="4" name="Slide Number Placeholder 3"/>
          <p:cNvSpPr>
            <a:spLocks noGrp="1"/>
          </p:cNvSpPr>
          <p:nvPr>
            <p:ph type="sldNum" sz="quarter" idx="12"/>
          </p:nvPr>
        </p:nvSpPr>
        <p:spPr>
          <a:xfrm>
            <a:off x="6631269" y="5737737"/>
            <a:ext cx="52900" cy="115416"/>
          </a:xfrm>
        </p:spPr>
        <p:txBody>
          <a:bodyPr/>
          <a:lstStyle/>
          <a:p>
            <a:pPr marL="0" marR="0" lvl="0" indent="0" algn="r" defTabSz="685800" rtl="0" eaLnBrk="1" fontAlgn="base" latinLnBrk="0" hangingPunct="1">
              <a:lnSpc>
                <a:spcPct val="100000"/>
              </a:lnSpc>
              <a:spcBef>
                <a:spcPct val="0"/>
              </a:spcBef>
              <a:spcAft>
                <a:spcPct val="0"/>
              </a:spcAft>
              <a:buClrTx/>
              <a:buSzTx/>
              <a:buFontTx/>
              <a:buNone/>
              <a:tabLst/>
              <a:defRPr/>
            </a:pPr>
            <a:fld id="{A1A8B8B9-B651-4439-A868-E8F04EF81465}" type="slidenum">
              <a:rPr kumimoji="0" lang="en-US" sz="750" b="0" i="0" u="none" strike="noStrike" kern="1200" cap="none" spc="0" normalizeH="0" baseline="0" noProof="0">
                <a:ln>
                  <a:noFill/>
                </a:ln>
                <a:solidFill>
                  <a:srgbClr val="003462">
                    <a:lumMod val="75000"/>
                  </a:srgbClr>
                </a:solidFill>
                <a:effectLst/>
                <a:uLnTx/>
                <a:uFillTx/>
                <a:latin typeface="Arial" pitchFamily="34" charset="0"/>
                <a:ea typeface="ＭＳ Ｐゴシック"/>
              </a:rPr>
              <a:pPr marL="0" marR="0" lvl="0" indent="0" algn="r" defTabSz="685800" rtl="0" eaLnBrk="1" fontAlgn="base" latinLnBrk="0" hangingPunct="1">
                <a:lnSpc>
                  <a:spcPct val="100000"/>
                </a:lnSpc>
                <a:spcBef>
                  <a:spcPct val="0"/>
                </a:spcBef>
                <a:spcAft>
                  <a:spcPct val="0"/>
                </a:spcAft>
                <a:buClrTx/>
                <a:buSzTx/>
                <a:buFontTx/>
                <a:buNone/>
                <a:tabLst/>
                <a:defRPr/>
              </a:pPr>
              <a:t>5</a:t>
            </a:fld>
            <a:endParaRPr kumimoji="0" lang="en-US" sz="750" b="0" i="0" u="none" strike="noStrike" kern="1200" cap="none" spc="0" normalizeH="0" baseline="0" noProof="0" dirty="0">
              <a:ln>
                <a:noFill/>
              </a:ln>
              <a:solidFill>
                <a:srgbClr val="003462">
                  <a:lumMod val="75000"/>
                </a:srgbClr>
              </a:solidFill>
              <a:effectLst/>
              <a:uLnTx/>
              <a:uFillTx/>
              <a:latin typeface="Arial" pitchFamily="34" charset="0"/>
              <a:ea typeface="ＭＳ Ｐゴシック"/>
            </a:endParaRPr>
          </a:p>
        </p:txBody>
      </p:sp>
      <p:sp>
        <p:nvSpPr>
          <p:cNvPr id="6" name="5-Point Star 5">
            <a:extLst>
              <a:ext uri="{FF2B5EF4-FFF2-40B4-BE49-F238E27FC236}">
                <a16:creationId xmlns:a16="http://schemas.microsoft.com/office/drawing/2014/main" id="{BB1632FC-494E-114A-B812-57457AB4BB1C}"/>
              </a:ext>
            </a:extLst>
          </p:cNvPr>
          <p:cNvSpPr/>
          <p:nvPr/>
        </p:nvSpPr>
        <p:spPr>
          <a:xfrm>
            <a:off x="7563067" y="5298755"/>
            <a:ext cx="1353921" cy="1108796"/>
          </a:xfrm>
          <a:prstGeom prst="star5">
            <a:avLst>
              <a:gd name="adj" fmla="val 20002"/>
              <a:gd name="hf" fmla="val 105146"/>
              <a:gd name="vf" fmla="val 110557"/>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750" dirty="0">
                <a:solidFill>
                  <a:srgbClr val="FFFFFF"/>
                </a:solidFill>
                <a:latin typeface="Arial"/>
              </a:rPr>
              <a:t>Handout #1 </a:t>
            </a:r>
            <a:endParaRPr lang="en-US" sz="900" dirty="0">
              <a:solidFill>
                <a:srgbClr val="FFFFFF"/>
              </a:solidFill>
              <a:latin typeface="Arial"/>
            </a:endParaRPr>
          </a:p>
        </p:txBody>
      </p:sp>
    </p:spTree>
    <p:extLst>
      <p:ext uri="{BB962C8B-B14F-4D97-AF65-F5344CB8AC3E}">
        <p14:creationId xmlns:p14="http://schemas.microsoft.com/office/powerpoint/2010/main" val="5878047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Example 4</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50</a:t>
            </a:fld>
            <a:endParaRPr lang="en-US" dirty="0"/>
          </a:p>
        </p:txBody>
      </p:sp>
      <p:graphicFrame>
        <p:nvGraphicFramePr>
          <p:cNvPr id="5" name="Content Placeholder 4"/>
          <p:cNvGraphicFramePr>
            <a:graphicFrameLocks/>
          </p:cNvGraphicFramePr>
          <p:nvPr>
            <p:extLst>
              <p:ext uri="{D42A27DB-BD31-4B8C-83A1-F6EECF244321}">
                <p14:modId xmlns:p14="http://schemas.microsoft.com/office/powerpoint/2010/main" val="571539098"/>
              </p:ext>
            </p:extLst>
          </p:nvPr>
        </p:nvGraphicFramePr>
        <p:xfrm>
          <a:off x="3580687" y="1638741"/>
          <a:ext cx="5391498" cy="4391491"/>
        </p:xfrm>
        <a:graphic>
          <a:graphicData uri="http://schemas.openxmlformats.org/drawingml/2006/table">
            <a:tbl>
              <a:tblPr firstRow="1" bandRow="1">
                <a:tableStyleId>{5C22544A-7EE6-4342-B048-85BDC9FD1C3A}</a:tableStyleId>
              </a:tblPr>
              <a:tblGrid>
                <a:gridCol w="1884427">
                  <a:extLst>
                    <a:ext uri="{9D8B030D-6E8A-4147-A177-3AD203B41FA5}">
                      <a16:colId xmlns:a16="http://schemas.microsoft.com/office/drawing/2014/main" val="20000"/>
                    </a:ext>
                  </a:extLst>
                </a:gridCol>
                <a:gridCol w="1709906">
                  <a:extLst>
                    <a:ext uri="{9D8B030D-6E8A-4147-A177-3AD203B41FA5}">
                      <a16:colId xmlns:a16="http://schemas.microsoft.com/office/drawing/2014/main" val="20001"/>
                    </a:ext>
                  </a:extLst>
                </a:gridCol>
                <a:gridCol w="1797165">
                  <a:extLst>
                    <a:ext uri="{9D8B030D-6E8A-4147-A177-3AD203B41FA5}">
                      <a16:colId xmlns:a16="http://schemas.microsoft.com/office/drawing/2014/main" val="20002"/>
                    </a:ext>
                  </a:extLst>
                </a:gridCol>
              </a:tblGrid>
              <a:tr h="707421">
                <a:tc>
                  <a:txBody>
                    <a:bodyPr/>
                    <a:lstStyle/>
                    <a:p>
                      <a:pPr algn="ctr"/>
                      <a:r>
                        <a:rPr lang="en-US" sz="1600" dirty="0"/>
                        <a:t>Type</a:t>
                      </a:r>
                      <a:r>
                        <a:rPr lang="en-US" sz="1600" baseline="0" dirty="0"/>
                        <a:t> of Error</a:t>
                      </a:r>
                      <a:endParaRPr lang="en-US" sz="1600" dirty="0"/>
                    </a:p>
                  </a:txBody>
                  <a:tcPr anchor="b"/>
                </a:tc>
                <a:tc>
                  <a:txBody>
                    <a:bodyPr/>
                    <a:lstStyle/>
                    <a:p>
                      <a:pPr algn="ctr"/>
                      <a:r>
                        <a:rPr lang="en-US" sz="1600" dirty="0"/>
                        <a:t>What Evidence?</a:t>
                      </a:r>
                    </a:p>
                  </a:txBody>
                  <a:tcPr anchor="b"/>
                </a:tc>
                <a:tc>
                  <a:txBody>
                    <a:bodyPr/>
                    <a:lstStyle/>
                    <a:p>
                      <a:pPr algn="ctr"/>
                      <a:r>
                        <a:rPr lang="en-US" sz="1600" dirty="0"/>
                        <a:t>Instructional Adaptation(s)</a:t>
                      </a:r>
                    </a:p>
                  </a:txBody>
                  <a:tcPr anchor="b"/>
                </a:tc>
                <a:extLst>
                  <a:ext uri="{0D108BD9-81ED-4DB2-BD59-A6C34878D82A}">
                    <a16:rowId xmlns:a16="http://schemas.microsoft.com/office/drawing/2014/main" val="10000"/>
                  </a:ext>
                </a:extLst>
              </a:tr>
              <a:tr h="3684070">
                <a:tc>
                  <a:txBody>
                    <a:bodyPr/>
                    <a:lstStyle/>
                    <a:p>
                      <a:pPr marL="137160" indent="-137160" algn="l" defTabSz="914400" rtl="0" eaLnBrk="1" latinLnBrk="0" hangingPunct="1">
                        <a:buFont typeface="Arial" panose="020B0604020202020204" pitchFamily="34" charset="0"/>
                        <a:buChar char="•"/>
                      </a:pPr>
                      <a:r>
                        <a:rPr lang="en-US" sz="1600" kern="1200" dirty="0">
                          <a:solidFill>
                            <a:schemeClr val="dk1"/>
                          </a:solidFill>
                          <a:latin typeface="+mn-lt"/>
                          <a:ea typeface="+mn-ea"/>
                          <a:cs typeface="+mn-cs"/>
                        </a:rPr>
                        <a:t>Errors in adding (1)</a:t>
                      </a:r>
                    </a:p>
                    <a:p>
                      <a:pPr marL="137160" indent="-137160" algn="l" defTabSz="914400" rtl="0" eaLnBrk="1" latinLnBrk="0" hangingPunct="1">
                        <a:buFont typeface="Arial" panose="020B0604020202020204" pitchFamily="34" charset="0"/>
                        <a:buChar char="•"/>
                      </a:pPr>
                      <a:r>
                        <a:rPr lang="en-US" sz="1600" kern="1200" dirty="0">
                          <a:solidFill>
                            <a:schemeClr val="dk1"/>
                          </a:solidFill>
                          <a:latin typeface="+mn-lt"/>
                          <a:ea typeface="+mn-ea"/>
                          <a:cs typeface="+mn-cs"/>
                        </a:rPr>
                        <a:t>Errors in regrouping (2)</a:t>
                      </a:r>
                    </a:p>
                    <a:p>
                      <a:pPr marL="137160" indent="-137160" algn="l" defTabSz="914400" rtl="0" eaLnBrk="1" latinLnBrk="0" hangingPunct="1">
                        <a:buFont typeface="Arial" panose="020B0604020202020204" pitchFamily="34" charset="0"/>
                        <a:buChar char="•"/>
                      </a:pPr>
                      <a:r>
                        <a:rPr lang="en-US" sz="1600" kern="1200" dirty="0">
                          <a:solidFill>
                            <a:schemeClr val="dk1"/>
                          </a:solidFill>
                          <a:latin typeface="+mn-lt"/>
                          <a:ea typeface="+mn-ea"/>
                          <a:cs typeface="+mn-cs"/>
                        </a:rPr>
                        <a:t>Fact errors </a:t>
                      </a:r>
                      <a:br>
                        <a:rPr lang="en-US" sz="1600" kern="1200" dirty="0">
                          <a:solidFill>
                            <a:schemeClr val="dk1"/>
                          </a:solidFill>
                          <a:latin typeface="+mn-lt"/>
                          <a:ea typeface="+mn-ea"/>
                          <a:cs typeface="+mn-cs"/>
                        </a:rPr>
                      </a:br>
                      <a:r>
                        <a:rPr lang="en-US" sz="1600" kern="1200" dirty="0">
                          <a:solidFill>
                            <a:schemeClr val="dk1"/>
                          </a:solidFill>
                          <a:latin typeface="+mn-lt"/>
                          <a:ea typeface="+mn-ea"/>
                          <a:cs typeface="+mn-cs"/>
                        </a:rPr>
                        <a:t>(6 × 8; 3 × 7)</a:t>
                      </a:r>
                    </a:p>
                    <a:p>
                      <a:pPr marL="137160" indent="-137160" algn="l" defTabSz="914400" rtl="0" eaLnBrk="1" latinLnBrk="0" hangingPunct="1">
                        <a:buFont typeface="Arial" panose="020B0604020202020204" pitchFamily="34" charset="0"/>
                        <a:buChar char="•"/>
                      </a:pPr>
                      <a:r>
                        <a:rPr lang="en-US" sz="1600" kern="1200" dirty="0">
                          <a:solidFill>
                            <a:schemeClr val="dk1"/>
                          </a:solidFill>
                          <a:latin typeface="+mn-lt"/>
                          <a:ea typeface="+mn-ea"/>
                          <a:cs typeface="+mn-cs"/>
                        </a:rPr>
                        <a:t>Conceptual/fact error treating 0 like ×1</a:t>
                      </a:r>
                    </a:p>
                    <a:p>
                      <a:pPr marL="137160" indent="-137160" algn="l" defTabSz="914400" rtl="0" eaLnBrk="1" latinLnBrk="0" hangingPunct="1">
                        <a:buFont typeface="Arial" panose="020B0604020202020204" pitchFamily="34" charset="0"/>
                        <a:buChar char="•"/>
                      </a:pPr>
                      <a:r>
                        <a:rPr lang="en-US" sz="1600" kern="1200" dirty="0">
                          <a:solidFill>
                            <a:schemeClr val="dk1"/>
                          </a:solidFill>
                          <a:latin typeface="+mn-lt"/>
                          <a:ea typeface="+mn-ea"/>
                          <a:cs typeface="+mn-cs"/>
                        </a:rPr>
                        <a:t>Conceptual/fact error in 3 × 1 (3)</a:t>
                      </a:r>
                    </a:p>
                  </a:txBody>
                  <a:tcPr/>
                </a:tc>
                <a:tc>
                  <a:txBody>
                    <a:bodyPr/>
                    <a:lstStyle/>
                    <a:p>
                      <a:pPr marL="137160" indent="-137160" algn="l" defTabSz="914400" rtl="0" eaLnBrk="1" latinLnBrk="0" hangingPunct="1">
                        <a:buFont typeface="Arial" panose="020B0604020202020204" pitchFamily="34" charset="0"/>
                        <a:buChar char="•"/>
                      </a:pPr>
                      <a:r>
                        <a:rPr lang="en-US" sz="1600" kern="1200" dirty="0">
                          <a:solidFill>
                            <a:schemeClr val="dk1"/>
                          </a:solidFill>
                          <a:latin typeface="+mn-lt"/>
                          <a:ea typeface="+mn-ea"/>
                          <a:cs typeface="+mn-cs"/>
                        </a:rPr>
                        <a:t>Fact errors </a:t>
                      </a:r>
                      <a:br>
                        <a:rPr lang="en-US" sz="1600" kern="1200" dirty="0">
                          <a:solidFill>
                            <a:schemeClr val="dk1"/>
                          </a:solidFill>
                          <a:latin typeface="+mn-lt"/>
                          <a:ea typeface="+mn-ea"/>
                          <a:cs typeface="+mn-cs"/>
                        </a:rPr>
                      </a:br>
                      <a:r>
                        <a:rPr lang="en-US" sz="1600" kern="1200" dirty="0">
                          <a:solidFill>
                            <a:schemeClr val="dk1"/>
                          </a:solidFill>
                          <a:latin typeface="+mn-lt"/>
                          <a:ea typeface="+mn-ea"/>
                          <a:cs typeface="+mn-cs"/>
                        </a:rPr>
                        <a:t>(6 × 8, 7 × 3, </a:t>
                      </a:r>
                      <a:br>
                        <a:rPr lang="en-US" sz="1600" kern="1200" dirty="0">
                          <a:solidFill>
                            <a:schemeClr val="dk1"/>
                          </a:solidFill>
                          <a:latin typeface="+mn-lt"/>
                          <a:ea typeface="+mn-ea"/>
                          <a:cs typeface="+mn-cs"/>
                        </a:rPr>
                      </a:br>
                      <a:r>
                        <a:rPr lang="en-US" sz="1600" kern="1200" dirty="0">
                          <a:solidFill>
                            <a:schemeClr val="dk1"/>
                          </a:solidFill>
                          <a:latin typeface="+mn-lt"/>
                          <a:ea typeface="+mn-ea"/>
                          <a:cs typeface="+mn-cs"/>
                        </a:rPr>
                        <a:t>5 × 0, 3 × 1)</a:t>
                      </a:r>
                    </a:p>
                  </a:txBody>
                  <a:tcPr/>
                </a:tc>
                <a:tc>
                  <a:txBody>
                    <a:bodyPr/>
                    <a:lstStyle/>
                    <a:p>
                      <a:pPr marL="137160" indent="-137160" algn="l" defTabSz="914400" rtl="0" eaLnBrk="1" latinLnBrk="0" hangingPunct="1">
                        <a:buFont typeface="Arial" panose="020B0604020202020204" pitchFamily="34" charset="0"/>
                        <a:buChar char="•"/>
                      </a:pPr>
                      <a:r>
                        <a:rPr lang="en-US" sz="1600" kern="1200" dirty="0">
                          <a:solidFill>
                            <a:schemeClr val="dk1"/>
                          </a:solidFill>
                          <a:latin typeface="+mn-lt"/>
                          <a:ea typeface="+mn-ea"/>
                          <a:cs typeface="+mn-cs"/>
                        </a:rPr>
                        <a:t>Retest for better understanding if there are fact errors or is a misconception</a:t>
                      </a:r>
                    </a:p>
                    <a:p>
                      <a:pPr marL="137160" indent="-137160" algn="l" defTabSz="914400" rtl="0" eaLnBrk="1" latinLnBrk="0" hangingPunct="1">
                        <a:buFont typeface="Arial" panose="020B0604020202020204" pitchFamily="34" charset="0"/>
                        <a:buChar char="•"/>
                      </a:pPr>
                      <a:r>
                        <a:rPr lang="en-US" sz="1600" kern="1200" dirty="0">
                          <a:solidFill>
                            <a:schemeClr val="dk1"/>
                          </a:solidFill>
                          <a:latin typeface="+mn-lt"/>
                          <a:ea typeface="+mn-ea"/>
                          <a:cs typeface="+mn-cs"/>
                        </a:rPr>
                        <a:t>Provide explicit instruction with place-value materials for double-digit multiplication</a:t>
                      </a:r>
                    </a:p>
                  </a:txBody>
                  <a:tcPr/>
                </a:tc>
                <a:extLst>
                  <a:ext uri="{0D108BD9-81ED-4DB2-BD59-A6C34878D82A}">
                    <a16:rowId xmlns:a16="http://schemas.microsoft.com/office/drawing/2014/main" val="10001"/>
                  </a:ext>
                </a:extLst>
              </a:tr>
            </a:tbl>
          </a:graphicData>
        </a:graphic>
      </p:graphicFrame>
      <p:pic>
        <p:nvPicPr>
          <p:cNvPr id="6" name="Picture 5">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18181" y="2107949"/>
            <a:ext cx="3753654" cy="2815241"/>
          </a:xfrm>
          <a:prstGeom prst="rect">
            <a:avLst/>
          </a:prstGeom>
        </p:spPr>
      </p:pic>
    </p:spTree>
    <p:extLst>
      <p:ext uri="{BB962C8B-B14F-4D97-AF65-F5344CB8AC3E}">
        <p14:creationId xmlns:p14="http://schemas.microsoft.com/office/powerpoint/2010/main" val="264029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Example 5</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51</a:t>
            </a:fld>
            <a:endParaRPr lang="en-US" dirty="0"/>
          </a:p>
        </p:txBody>
      </p:sp>
      <p:graphicFrame>
        <p:nvGraphicFramePr>
          <p:cNvPr id="5" name="Content Placeholder 4"/>
          <p:cNvGraphicFramePr>
            <a:graphicFrameLocks/>
          </p:cNvGraphicFramePr>
          <p:nvPr>
            <p:extLst>
              <p:ext uri="{D42A27DB-BD31-4B8C-83A1-F6EECF244321}">
                <p14:modId xmlns:p14="http://schemas.microsoft.com/office/powerpoint/2010/main" val="3699185621"/>
              </p:ext>
            </p:extLst>
          </p:nvPr>
        </p:nvGraphicFramePr>
        <p:xfrm>
          <a:off x="687387" y="1668723"/>
          <a:ext cx="5747595" cy="4723531"/>
        </p:xfrm>
        <a:graphic>
          <a:graphicData uri="http://schemas.openxmlformats.org/drawingml/2006/table">
            <a:tbl>
              <a:tblPr firstRow="1" bandRow="1">
                <a:tableStyleId>{5C22544A-7EE6-4342-B048-85BDC9FD1C3A}</a:tableStyleId>
              </a:tblPr>
              <a:tblGrid>
                <a:gridCol w="2029662">
                  <a:extLst>
                    <a:ext uri="{9D8B030D-6E8A-4147-A177-3AD203B41FA5}">
                      <a16:colId xmlns:a16="http://schemas.microsoft.com/office/drawing/2014/main" val="20000"/>
                    </a:ext>
                  </a:extLst>
                </a:gridCol>
                <a:gridCol w="1802068">
                  <a:extLst>
                    <a:ext uri="{9D8B030D-6E8A-4147-A177-3AD203B41FA5}">
                      <a16:colId xmlns:a16="http://schemas.microsoft.com/office/drawing/2014/main" val="20001"/>
                    </a:ext>
                  </a:extLst>
                </a:gridCol>
                <a:gridCol w="1915865">
                  <a:extLst>
                    <a:ext uri="{9D8B030D-6E8A-4147-A177-3AD203B41FA5}">
                      <a16:colId xmlns:a16="http://schemas.microsoft.com/office/drawing/2014/main" val="20002"/>
                    </a:ext>
                  </a:extLst>
                </a:gridCol>
              </a:tblGrid>
              <a:tr h="621104">
                <a:tc>
                  <a:txBody>
                    <a:bodyPr/>
                    <a:lstStyle/>
                    <a:p>
                      <a:pPr algn="ctr"/>
                      <a:r>
                        <a:rPr lang="en-US" sz="1600" dirty="0"/>
                        <a:t>Type</a:t>
                      </a:r>
                      <a:r>
                        <a:rPr lang="en-US" sz="1600" baseline="0" dirty="0"/>
                        <a:t> of Error</a:t>
                      </a:r>
                      <a:endParaRPr lang="en-US" sz="1600" dirty="0"/>
                    </a:p>
                  </a:txBody>
                  <a:tcPr anchor="b"/>
                </a:tc>
                <a:tc>
                  <a:txBody>
                    <a:bodyPr/>
                    <a:lstStyle/>
                    <a:p>
                      <a:pPr algn="ctr"/>
                      <a:r>
                        <a:rPr lang="en-US" sz="1600" dirty="0"/>
                        <a:t>What Evidence?</a:t>
                      </a:r>
                    </a:p>
                  </a:txBody>
                  <a:tcPr anchor="b"/>
                </a:tc>
                <a:tc>
                  <a:txBody>
                    <a:bodyPr/>
                    <a:lstStyle/>
                    <a:p>
                      <a:pPr algn="ctr"/>
                      <a:r>
                        <a:rPr lang="en-US" sz="1600" dirty="0"/>
                        <a:t>Instructional Adaptation(s)</a:t>
                      </a:r>
                    </a:p>
                  </a:txBody>
                  <a:tcPr anchor="b"/>
                </a:tc>
                <a:extLst>
                  <a:ext uri="{0D108BD9-81ED-4DB2-BD59-A6C34878D82A}">
                    <a16:rowId xmlns:a16="http://schemas.microsoft.com/office/drawing/2014/main" val="10000"/>
                  </a:ext>
                </a:extLst>
              </a:tr>
              <a:tr h="4102427">
                <a:tc>
                  <a:txBody>
                    <a:bodyPr/>
                    <a:lstStyle/>
                    <a:p>
                      <a:pPr marL="137160" indent="-137160" algn="l" defTabSz="914400" rtl="0" eaLnBrk="1" latinLnBrk="0" hangingPunct="1">
                        <a:buFont typeface="Arial" panose="020B0604020202020204" pitchFamily="34" charset="0"/>
                        <a:buChar char="•"/>
                      </a:pPr>
                      <a:r>
                        <a:rPr lang="en-US" sz="1600" kern="1200" dirty="0">
                          <a:solidFill>
                            <a:schemeClr val="dk1"/>
                          </a:solidFill>
                          <a:latin typeface="+mn-lt"/>
                          <a:ea typeface="+mn-ea"/>
                          <a:cs typeface="+mn-cs"/>
                        </a:rPr>
                        <a:t>Conceptual error in regrouping</a:t>
                      </a:r>
                    </a:p>
                    <a:p>
                      <a:pPr marL="137160" indent="-137160" algn="l" defTabSz="914400" rtl="0" eaLnBrk="1" latinLnBrk="0" hangingPunct="1">
                        <a:buFont typeface="Arial" panose="020B0604020202020204" pitchFamily="34" charset="0"/>
                        <a:buChar char="•"/>
                      </a:pPr>
                      <a:r>
                        <a:rPr lang="en-US" sz="1600" kern="1200" dirty="0">
                          <a:solidFill>
                            <a:schemeClr val="dk1"/>
                          </a:solidFill>
                          <a:latin typeface="+mn-lt"/>
                          <a:ea typeface="+mn-ea"/>
                          <a:cs typeface="+mn-cs"/>
                        </a:rPr>
                        <a:t>Conceptual error in place-value placement when multiplying double digits</a:t>
                      </a:r>
                    </a:p>
                    <a:p>
                      <a:pPr marL="137160" indent="-137160" algn="l" defTabSz="914400" rtl="0" eaLnBrk="1" latinLnBrk="0" hangingPunct="1">
                        <a:buFont typeface="Arial" panose="020B0604020202020204" pitchFamily="34" charset="0"/>
                        <a:buChar char="•"/>
                      </a:pPr>
                      <a:r>
                        <a:rPr lang="en-US" sz="1600" kern="1200" dirty="0">
                          <a:solidFill>
                            <a:schemeClr val="dk1"/>
                          </a:solidFill>
                          <a:latin typeface="+mn-lt"/>
                          <a:ea typeface="+mn-ea"/>
                          <a:cs typeface="+mn-cs"/>
                        </a:rPr>
                        <a:t>Conceptual error in multiplying decimals</a:t>
                      </a:r>
                    </a:p>
                    <a:p>
                      <a:pPr marL="137160" indent="-137160" algn="l" defTabSz="914400" rtl="0" eaLnBrk="1" latinLnBrk="0" hangingPunct="1">
                        <a:buFont typeface="Arial" panose="020B0604020202020204" pitchFamily="34" charset="0"/>
                        <a:buChar char="•"/>
                      </a:pPr>
                      <a:r>
                        <a:rPr lang="en-US" sz="1600" kern="1200" dirty="0">
                          <a:solidFill>
                            <a:schemeClr val="dk1"/>
                          </a:solidFill>
                          <a:latin typeface="+mn-lt"/>
                          <a:ea typeface="+mn-ea"/>
                          <a:cs typeface="+mn-cs"/>
                        </a:rPr>
                        <a:t>Conceptual/fact error in division</a:t>
                      </a:r>
                    </a:p>
                  </a:txBody>
                  <a:tcPr/>
                </a:tc>
                <a:tc>
                  <a:txBody>
                    <a:bodyPr/>
                    <a:lstStyle/>
                    <a:p>
                      <a:pPr marL="137160" indent="-137160" algn="l" defTabSz="914400" rtl="0" eaLnBrk="1" latinLnBrk="0" hangingPunct="1">
                        <a:buFont typeface="Arial" panose="020B0604020202020204" pitchFamily="34" charset="0"/>
                        <a:buChar char="•"/>
                      </a:pPr>
                      <a:r>
                        <a:rPr lang="en-US" sz="1600" kern="1200" dirty="0">
                          <a:solidFill>
                            <a:schemeClr val="dk1"/>
                          </a:solidFill>
                          <a:latin typeface="+mn-lt"/>
                          <a:ea typeface="+mn-ea"/>
                          <a:cs typeface="+mn-cs"/>
                        </a:rPr>
                        <a:t>Is not writing the number to be regrouped and then not adding (1)</a:t>
                      </a:r>
                    </a:p>
                    <a:p>
                      <a:pPr marL="137160" indent="-137160" algn="l" defTabSz="914400" rtl="0" eaLnBrk="1" latinLnBrk="0" hangingPunct="1">
                        <a:buFont typeface="Arial" panose="020B0604020202020204" pitchFamily="34" charset="0"/>
                        <a:buChar char="•"/>
                      </a:pPr>
                      <a:r>
                        <a:rPr lang="en-US" sz="1600" kern="1200" dirty="0">
                          <a:solidFill>
                            <a:schemeClr val="dk1"/>
                          </a:solidFill>
                          <a:latin typeface="+mn-lt"/>
                          <a:ea typeface="+mn-ea"/>
                          <a:cs typeface="+mn-cs"/>
                        </a:rPr>
                        <a:t>Missing a 0 or not correctly writing the 2 tens and 5 hundreds (2)</a:t>
                      </a:r>
                    </a:p>
                    <a:p>
                      <a:pPr marL="137160" indent="-137160" algn="l" defTabSz="914400" rtl="0" eaLnBrk="1" latinLnBrk="0" hangingPunct="1">
                        <a:buFont typeface="Arial" panose="020B0604020202020204" pitchFamily="34" charset="0"/>
                        <a:buChar char="•"/>
                      </a:pPr>
                      <a:r>
                        <a:rPr lang="en-US" sz="1600" kern="1200" dirty="0">
                          <a:solidFill>
                            <a:schemeClr val="dk1"/>
                          </a:solidFill>
                          <a:latin typeface="+mn-lt"/>
                          <a:ea typeface="+mn-ea"/>
                          <a:cs typeface="+mn-cs"/>
                        </a:rPr>
                        <a:t>Long-division answers are either too high or too low</a:t>
                      </a:r>
                    </a:p>
                  </a:txBody>
                  <a:tcPr/>
                </a:tc>
                <a:tc>
                  <a:txBody>
                    <a:bodyPr/>
                    <a:lstStyle/>
                    <a:p>
                      <a:pPr marL="137160" indent="-137160" algn="l" defTabSz="914400" rtl="0" eaLnBrk="1" latinLnBrk="0" hangingPunct="1">
                        <a:buFont typeface="Arial" panose="020B0604020202020204" pitchFamily="34" charset="0"/>
                        <a:buChar char="•"/>
                      </a:pPr>
                      <a:r>
                        <a:rPr lang="en-US" sz="1600" kern="1200" dirty="0">
                          <a:solidFill>
                            <a:schemeClr val="dk1"/>
                          </a:solidFill>
                          <a:latin typeface="+mn-lt"/>
                          <a:ea typeface="+mn-ea"/>
                          <a:cs typeface="+mn-cs"/>
                        </a:rPr>
                        <a:t>Provide explicit instruction with concrete materials in multiplying 2 digits × 1 digit</a:t>
                      </a:r>
                    </a:p>
                    <a:p>
                      <a:pPr marL="137160" indent="-137160" algn="l" defTabSz="914400" rtl="0" eaLnBrk="1" latinLnBrk="0" hangingPunct="1">
                        <a:buFont typeface="Arial" panose="020B0604020202020204" pitchFamily="34" charset="0"/>
                        <a:buChar char="•"/>
                      </a:pPr>
                      <a:r>
                        <a:rPr lang="en-US" sz="1600" kern="1200" dirty="0">
                          <a:solidFill>
                            <a:schemeClr val="dk1"/>
                          </a:solidFill>
                          <a:latin typeface="+mn-lt"/>
                          <a:ea typeface="+mn-ea"/>
                          <a:cs typeface="+mn-cs"/>
                        </a:rPr>
                        <a:t>Reintroduce long division and how to determine the amount of groups</a:t>
                      </a:r>
                    </a:p>
                    <a:p>
                      <a:pPr marL="137160" indent="-137160" algn="l" defTabSz="914400" rtl="0" eaLnBrk="1" latinLnBrk="0" hangingPunct="1">
                        <a:buFont typeface="Arial" panose="020B0604020202020204" pitchFamily="34" charset="0"/>
                        <a:buChar char="•"/>
                      </a:pPr>
                      <a:r>
                        <a:rPr lang="en-US" sz="1600" kern="1200" dirty="0">
                          <a:solidFill>
                            <a:schemeClr val="dk1"/>
                          </a:solidFill>
                          <a:latin typeface="+mn-lt"/>
                          <a:ea typeface="+mn-ea"/>
                          <a:cs typeface="+mn-cs"/>
                        </a:rPr>
                        <a:t>Use place-value materials to explicitly teach multiplication of decimals</a:t>
                      </a:r>
                    </a:p>
                  </a:txBody>
                  <a:tcPr/>
                </a:tc>
                <a:extLst>
                  <a:ext uri="{0D108BD9-81ED-4DB2-BD59-A6C34878D82A}">
                    <a16:rowId xmlns:a16="http://schemas.microsoft.com/office/drawing/2014/main" val="10001"/>
                  </a:ext>
                </a:extLst>
              </a:tr>
            </a:tbl>
          </a:graphicData>
        </a:graphic>
      </p:graphicFrame>
      <p:pic>
        <p:nvPicPr>
          <p:cNvPr id="6" name="Picture 5">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147528" y="2063681"/>
            <a:ext cx="3159653" cy="2369740"/>
          </a:xfrm>
          <a:prstGeom prst="rect">
            <a:avLst/>
          </a:prstGeom>
        </p:spPr>
      </p:pic>
    </p:spTree>
    <p:extLst>
      <p:ext uri="{BB962C8B-B14F-4D97-AF65-F5344CB8AC3E}">
        <p14:creationId xmlns:p14="http://schemas.microsoft.com/office/powerpoint/2010/main" val="2180524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Example 6</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52</a:t>
            </a:fld>
            <a:endParaRPr lang="en-US" dirty="0"/>
          </a:p>
        </p:txBody>
      </p:sp>
      <p:graphicFrame>
        <p:nvGraphicFramePr>
          <p:cNvPr id="5" name="Content Placeholder 4"/>
          <p:cNvGraphicFramePr>
            <a:graphicFrameLocks/>
          </p:cNvGraphicFramePr>
          <p:nvPr>
            <p:extLst>
              <p:ext uri="{D42A27DB-BD31-4B8C-83A1-F6EECF244321}">
                <p14:modId xmlns:p14="http://schemas.microsoft.com/office/powerpoint/2010/main" val="3727192628"/>
              </p:ext>
            </p:extLst>
          </p:nvPr>
        </p:nvGraphicFramePr>
        <p:xfrm>
          <a:off x="687387" y="1668722"/>
          <a:ext cx="4978476" cy="4313333"/>
        </p:xfrm>
        <a:graphic>
          <a:graphicData uri="http://schemas.openxmlformats.org/drawingml/2006/table">
            <a:tbl>
              <a:tblPr firstRow="1" bandRow="1">
                <a:tableStyleId>{5C22544A-7EE6-4342-B048-85BDC9FD1C3A}</a:tableStyleId>
              </a:tblPr>
              <a:tblGrid>
                <a:gridCol w="1659492">
                  <a:extLst>
                    <a:ext uri="{9D8B030D-6E8A-4147-A177-3AD203B41FA5}">
                      <a16:colId xmlns:a16="http://schemas.microsoft.com/office/drawing/2014/main" val="20000"/>
                    </a:ext>
                  </a:extLst>
                </a:gridCol>
                <a:gridCol w="1659492">
                  <a:extLst>
                    <a:ext uri="{9D8B030D-6E8A-4147-A177-3AD203B41FA5}">
                      <a16:colId xmlns:a16="http://schemas.microsoft.com/office/drawing/2014/main" val="20001"/>
                    </a:ext>
                  </a:extLst>
                </a:gridCol>
                <a:gridCol w="1659492">
                  <a:extLst>
                    <a:ext uri="{9D8B030D-6E8A-4147-A177-3AD203B41FA5}">
                      <a16:colId xmlns:a16="http://schemas.microsoft.com/office/drawing/2014/main" val="20002"/>
                    </a:ext>
                  </a:extLst>
                </a:gridCol>
              </a:tblGrid>
              <a:tr h="780758">
                <a:tc>
                  <a:txBody>
                    <a:bodyPr/>
                    <a:lstStyle/>
                    <a:p>
                      <a:pPr algn="ctr"/>
                      <a:r>
                        <a:rPr lang="en-US" sz="1600" dirty="0"/>
                        <a:t>Type</a:t>
                      </a:r>
                      <a:r>
                        <a:rPr lang="en-US" sz="1600" baseline="0" dirty="0"/>
                        <a:t> of Error</a:t>
                      </a:r>
                      <a:endParaRPr lang="en-US" sz="1600" dirty="0"/>
                    </a:p>
                  </a:txBody>
                  <a:tcPr anchor="b"/>
                </a:tc>
                <a:tc>
                  <a:txBody>
                    <a:bodyPr/>
                    <a:lstStyle/>
                    <a:p>
                      <a:pPr algn="ctr"/>
                      <a:r>
                        <a:rPr lang="en-US" sz="1600" dirty="0"/>
                        <a:t>What Evidence?</a:t>
                      </a:r>
                    </a:p>
                  </a:txBody>
                  <a:tcPr anchor="b"/>
                </a:tc>
                <a:tc>
                  <a:txBody>
                    <a:bodyPr/>
                    <a:lstStyle/>
                    <a:p>
                      <a:pPr algn="ctr"/>
                      <a:r>
                        <a:rPr lang="en-US" sz="1600" dirty="0"/>
                        <a:t>Instructional Adaptation(s)</a:t>
                      </a:r>
                    </a:p>
                  </a:txBody>
                  <a:tcPr anchor="b"/>
                </a:tc>
                <a:extLst>
                  <a:ext uri="{0D108BD9-81ED-4DB2-BD59-A6C34878D82A}">
                    <a16:rowId xmlns:a16="http://schemas.microsoft.com/office/drawing/2014/main" val="10000"/>
                  </a:ext>
                </a:extLst>
              </a:tr>
              <a:tr h="3532575">
                <a:tc>
                  <a:txBody>
                    <a:bodyPr/>
                    <a:lstStyle/>
                    <a:p>
                      <a:pPr marL="137160" indent="-137160" algn="l" defTabSz="914400" rtl="0" eaLnBrk="1" latinLnBrk="0" hangingPunct="1">
                        <a:buFont typeface="Arial" panose="020B0604020202020204" pitchFamily="34" charset="0"/>
                        <a:buChar char="•"/>
                      </a:pPr>
                      <a:r>
                        <a:rPr lang="en-US" sz="1600" kern="1200" dirty="0">
                          <a:solidFill>
                            <a:schemeClr val="dk1"/>
                          </a:solidFill>
                          <a:latin typeface="+mn-lt"/>
                          <a:ea typeface="+mn-ea"/>
                          <a:cs typeface="+mn-cs"/>
                        </a:rPr>
                        <a:t>Conceptual errors in understanding division </a:t>
                      </a:r>
                    </a:p>
                    <a:p>
                      <a:pPr marL="137160" indent="-137160" algn="l" defTabSz="914400" rtl="0" eaLnBrk="1" latinLnBrk="0" hangingPunct="1">
                        <a:buFont typeface="Arial" panose="020B0604020202020204" pitchFamily="34" charset="0"/>
                        <a:buChar char="•"/>
                      </a:pPr>
                      <a:r>
                        <a:rPr lang="en-US" sz="1600" kern="1200" dirty="0">
                          <a:solidFill>
                            <a:schemeClr val="dk1"/>
                          </a:solidFill>
                          <a:latin typeface="+mn-lt"/>
                          <a:ea typeface="+mn-ea"/>
                          <a:cs typeface="+mn-cs"/>
                        </a:rPr>
                        <a:t>Conceptually not understanding the relationship between multiplication and division</a:t>
                      </a:r>
                    </a:p>
                  </a:txBody>
                  <a:tcPr/>
                </a:tc>
                <a:tc>
                  <a:txBody>
                    <a:bodyPr/>
                    <a:lstStyle/>
                    <a:p>
                      <a:pPr marL="137160" indent="-137160" algn="l" defTabSz="914400" rtl="0" eaLnBrk="1" latinLnBrk="0" hangingPunct="1">
                        <a:buFont typeface="Arial" panose="020B0604020202020204" pitchFamily="34" charset="0"/>
                        <a:buChar char="•"/>
                      </a:pPr>
                      <a:r>
                        <a:rPr lang="en-US" sz="1600" kern="1200" dirty="0">
                          <a:solidFill>
                            <a:schemeClr val="dk1"/>
                          </a:solidFill>
                          <a:latin typeface="+mn-lt"/>
                          <a:ea typeface="+mn-ea"/>
                          <a:cs typeface="+mn-cs"/>
                        </a:rPr>
                        <a:t>Placement of division answers with respect to place value </a:t>
                      </a:r>
                      <a:br>
                        <a:rPr lang="en-US" sz="1600" kern="1200" dirty="0">
                          <a:solidFill>
                            <a:schemeClr val="dk1"/>
                          </a:solidFill>
                          <a:latin typeface="+mn-lt"/>
                          <a:ea typeface="+mn-ea"/>
                          <a:cs typeface="+mn-cs"/>
                        </a:rPr>
                      </a:br>
                      <a:r>
                        <a:rPr lang="en-US" sz="1600" kern="1200" dirty="0">
                          <a:solidFill>
                            <a:schemeClr val="dk1"/>
                          </a:solidFill>
                          <a:latin typeface="+mn-lt"/>
                          <a:ea typeface="+mn-ea"/>
                          <a:cs typeface="+mn-cs"/>
                        </a:rPr>
                        <a:t>(1, 3)</a:t>
                      </a:r>
                    </a:p>
                    <a:p>
                      <a:pPr marL="137160" indent="-137160" algn="l" defTabSz="914400" rtl="0" eaLnBrk="1" latinLnBrk="0" hangingPunct="1">
                        <a:buFont typeface="Arial" panose="020B0604020202020204" pitchFamily="34" charset="0"/>
                        <a:buChar char="•"/>
                      </a:pPr>
                      <a:r>
                        <a:rPr lang="en-US" sz="1600" kern="1200" dirty="0">
                          <a:solidFill>
                            <a:schemeClr val="dk1"/>
                          </a:solidFill>
                          <a:latin typeface="+mn-lt"/>
                          <a:ea typeface="+mn-ea"/>
                          <a:cs typeface="+mn-cs"/>
                        </a:rPr>
                        <a:t>No answer provided for 4</a:t>
                      </a:r>
                    </a:p>
                  </a:txBody>
                  <a:tcPr/>
                </a:tc>
                <a:tc>
                  <a:txBody>
                    <a:bodyPr/>
                    <a:lstStyle/>
                    <a:p>
                      <a:pPr marL="137160" indent="-137160" algn="l" defTabSz="914400" rtl="0" eaLnBrk="1" latinLnBrk="0" hangingPunct="1">
                        <a:buFont typeface="Arial" panose="020B0604020202020204" pitchFamily="34" charset="0"/>
                        <a:buChar char="•"/>
                      </a:pPr>
                      <a:r>
                        <a:rPr lang="en-US" sz="1600" kern="1200" dirty="0">
                          <a:solidFill>
                            <a:schemeClr val="dk1"/>
                          </a:solidFill>
                          <a:latin typeface="+mn-lt"/>
                          <a:ea typeface="+mn-ea"/>
                          <a:cs typeface="+mn-cs"/>
                        </a:rPr>
                        <a:t>Explicitly teach division with smaller numbers</a:t>
                      </a:r>
                    </a:p>
                    <a:p>
                      <a:pPr marL="137160" indent="-137160" algn="l" defTabSz="914400" rtl="0" eaLnBrk="1" latinLnBrk="0" hangingPunct="1">
                        <a:buFont typeface="Arial" panose="020B0604020202020204" pitchFamily="34" charset="0"/>
                        <a:buChar char="•"/>
                      </a:pPr>
                      <a:r>
                        <a:rPr lang="en-US" sz="1600" kern="1200" dirty="0">
                          <a:solidFill>
                            <a:schemeClr val="dk1"/>
                          </a:solidFill>
                          <a:latin typeface="+mn-lt"/>
                          <a:ea typeface="+mn-ea"/>
                          <a:cs typeface="+mn-cs"/>
                        </a:rPr>
                        <a:t>Use concrete manipulatives to show the relationship between multiplication and division </a:t>
                      </a:r>
                    </a:p>
                  </a:txBody>
                  <a:tcPr/>
                </a:tc>
                <a:extLst>
                  <a:ext uri="{0D108BD9-81ED-4DB2-BD59-A6C34878D82A}">
                    <a16:rowId xmlns:a16="http://schemas.microsoft.com/office/drawing/2014/main" val="10001"/>
                  </a:ext>
                </a:extLst>
              </a:tr>
            </a:tbl>
          </a:graphicData>
        </a:graphic>
      </p:graphicFrame>
      <p:pic>
        <p:nvPicPr>
          <p:cNvPr id="6" name="Picture 5">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235628" y="2193950"/>
            <a:ext cx="4201825" cy="3151369"/>
          </a:xfrm>
          <a:prstGeom prst="rect">
            <a:avLst/>
          </a:prstGeom>
        </p:spPr>
      </p:pic>
    </p:spTree>
    <p:extLst>
      <p:ext uri="{BB962C8B-B14F-4D97-AF65-F5344CB8AC3E}">
        <p14:creationId xmlns:p14="http://schemas.microsoft.com/office/powerpoint/2010/main" val="343947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Example 7</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53</a:t>
            </a:fld>
            <a:endParaRPr lang="en-US" dirty="0"/>
          </a:p>
        </p:txBody>
      </p:sp>
      <p:graphicFrame>
        <p:nvGraphicFramePr>
          <p:cNvPr id="5" name="Content Placeholder 4"/>
          <p:cNvGraphicFramePr>
            <a:graphicFrameLocks/>
          </p:cNvGraphicFramePr>
          <p:nvPr>
            <p:extLst>
              <p:ext uri="{D42A27DB-BD31-4B8C-83A1-F6EECF244321}">
                <p14:modId xmlns:p14="http://schemas.microsoft.com/office/powerpoint/2010/main" val="513514797"/>
              </p:ext>
            </p:extLst>
          </p:nvPr>
        </p:nvGraphicFramePr>
        <p:xfrm>
          <a:off x="230187" y="1640147"/>
          <a:ext cx="4978476" cy="4313333"/>
        </p:xfrm>
        <a:graphic>
          <a:graphicData uri="http://schemas.openxmlformats.org/drawingml/2006/table">
            <a:tbl>
              <a:tblPr firstRow="1" bandRow="1">
                <a:tableStyleId>{5C22544A-7EE6-4342-B048-85BDC9FD1C3A}</a:tableStyleId>
              </a:tblPr>
              <a:tblGrid>
                <a:gridCol w="1659492">
                  <a:extLst>
                    <a:ext uri="{9D8B030D-6E8A-4147-A177-3AD203B41FA5}">
                      <a16:colId xmlns:a16="http://schemas.microsoft.com/office/drawing/2014/main" val="20000"/>
                    </a:ext>
                  </a:extLst>
                </a:gridCol>
                <a:gridCol w="1659492">
                  <a:extLst>
                    <a:ext uri="{9D8B030D-6E8A-4147-A177-3AD203B41FA5}">
                      <a16:colId xmlns:a16="http://schemas.microsoft.com/office/drawing/2014/main" val="20001"/>
                    </a:ext>
                  </a:extLst>
                </a:gridCol>
                <a:gridCol w="1659492">
                  <a:extLst>
                    <a:ext uri="{9D8B030D-6E8A-4147-A177-3AD203B41FA5}">
                      <a16:colId xmlns:a16="http://schemas.microsoft.com/office/drawing/2014/main" val="20002"/>
                    </a:ext>
                  </a:extLst>
                </a:gridCol>
              </a:tblGrid>
              <a:tr h="780758">
                <a:tc>
                  <a:txBody>
                    <a:bodyPr/>
                    <a:lstStyle/>
                    <a:p>
                      <a:pPr algn="ctr"/>
                      <a:r>
                        <a:rPr lang="en-US" sz="1600" dirty="0"/>
                        <a:t>Type</a:t>
                      </a:r>
                      <a:r>
                        <a:rPr lang="en-US" sz="1600" baseline="0" dirty="0"/>
                        <a:t> of Error</a:t>
                      </a:r>
                      <a:endParaRPr lang="en-US" sz="1600" dirty="0"/>
                    </a:p>
                  </a:txBody>
                  <a:tcPr anchor="b"/>
                </a:tc>
                <a:tc>
                  <a:txBody>
                    <a:bodyPr/>
                    <a:lstStyle/>
                    <a:p>
                      <a:pPr algn="ctr"/>
                      <a:r>
                        <a:rPr lang="en-US" sz="1600" dirty="0"/>
                        <a:t>What Evidence?</a:t>
                      </a:r>
                    </a:p>
                  </a:txBody>
                  <a:tcPr anchor="b"/>
                </a:tc>
                <a:tc>
                  <a:txBody>
                    <a:bodyPr/>
                    <a:lstStyle/>
                    <a:p>
                      <a:pPr algn="ctr"/>
                      <a:r>
                        <a:rPr lang="en-US" sz="1600" dirty="0"/>
                        <a:t>Instructional Adaptation(s)</a:t>
                      </a:r>
                    </a:p>
                  </a:txBody>
                  <a:tcPr anchor="b"/>
                </a:tc>
                <a:extLst>
                  <a:ext uri="{0D108BD9-81ED-4DB2-BD59-A6C34878D82A}">
                    <a16:rowId xmlns:a16="http://schemas.microsoft.com/office/drawing/2014/main" val="10000"/>
                  </a:ext>
                </a:extLst>
              </a:tr>
              <a:tr h="3532575">
                <a:tc>
                  <a:txBody>
                    <a:bodyPr/>
                    <a:lstStyle/>
                    <a:p>
                      <a:pPr marL="137160" indent="-137160" algn="l" defTabSz="914400" rtl="0" eaLnBrk="1" latinLnBrk="0" hangingPunct="1">
                        <a:buFont typeface="Arial" panose="020B0604020202020204" pitchFamily="34" charset="0"/>
                        <a:buChar char="•"/>
                      </a:pPr>
                      <a:r>
                        <a:rPr lang="en-US" sz="1600" kern="1200" dirty="0">
                          <a:solidFill>
                            <a:schemeClr val="dk1"/>
                          </a:solidFill>
                          <a:latin typeface="+mn-lt"/>
                          <a:ea typeface="+mn-ea"/>
                          <a:cs typeface="+mn-cs"/>
                        </a:rPr>
                        <a:t>Conceptual errors in understanding place value within decimals</a:t>
                      </a:r>
                    </a:p>
                    <a:p>
                      <a:pPr marL="137160" indent="-137160" algn="l" defTabSz="914400" rtl="0" eaLnBrk="1" latinLnBrk="0" hangingPunct="1">
                        <a:buFont typeface="Arial" panose="020B0604020202020204" pitchFamily="34" charset="0"/>
                        <a:buChar char="•"/>
                      </a:pPr>
                      <a:r>
                        <a:rPr lang="en-US" sz="1600" kern="1200" dirty="0">
                          <a:solidFill>
                            <a:schemeClr val="dk1"/>
                          </a:solidFill>
                          <a:latin typeface="+mn-lt"/>
                          <a:ea typeface="+mn-ea"/>
                          <a:cs typeface="+mn-cs"/>
                        </a:rPr>
                        <a:t>Procedural error in facts</a:t>
                      </a:r>
                    </a:p>
                    <a:p>
                      <a:pPr marL="137160" indent="-137160" algn="l" defTabSz="914400" rtl="0" eaLnBrk="1" latinLnBrk="0" hangingPunct="1">
                        <a:buFont typeface="Arial" panose="020B0604020202020204" pitchFamily="34" charset="0"/>
                        <a:buChar char="•"/>
                      </a:pPr>
                      <a:r>
                        <a:rPr lang="en-US" sz="1600" kern="1200" dirty="0">
                          <a:solidFill>
                            <a:schemeClr val="dk1"/>
                          </a:solidFill>
                          <a:latin typeface="+mn-lt"/>
                          <a:ea typeface="+mn-ea"/>
                          <a:cs typeface="+mn-cs"/>
                        </a:rPr>
                        <a:t>Procedural/</a:t>
                      </a:r>
                      <a:br>
                        <a:rPr lang="en-US" sz="1600" kern="1200" dirty="0">
                          <a:solidFill>
                            <a:schemeClr val="dk1"/>
                          </a:solidFill>
                          <a:latin typeface="+mn-lt"/>
                          <a:ea typeface="+mn-ea"/>
                          <a:cs typeface="+mn-cs"/>
                        </a:rPr>
                      </a:br>
                      <a:r>
                        <a:rPr lang="en-US" sz="1600" kern="1200" dirty="0">
                          <a:solidFill>
                            <a:schemeClr val="dk1"/>
                          </a:solidFill>
                          <a:latin typeface="+mn-lt"/>
                          <a:ea typeface="+mn-ea"/>
                          <a:cs typeface="+mn-cs"/>
                        </a:rPr>
                        <a:t>conceptual understanding of values of numbers</a:t>
                      </a:r>
                    </a:p>
                  </a:txBody>
                  <a:tcPr/>
                </a:tc>
                <a:tc>
                  <a:txBody>
                    <a:bodyPr/>
                    <a:lstStyle/>
                    <a:p>
                      <a:pPr marL="137160" indent="-137160" algn="l" defTabSz="914400" rtl="0" eaLnBrk="1" latinLnBrk="0" hangingPunct="1">
                        <a:buFont typeface="Arial" panose="020B0604020202020204" pitchFamily="34" charset="0"/>
                        <a:buChar char="•"/>
                      </a:pPr>
                      <a:r>
                        <a:rPr lang="en-US" sz="1600" kern="1200" dirty="0">
                          <a:solidFill>
                            <a:schemeClr val="dk1"/>
                          </a:solidFill>
                          <a:latin typeface="+mn-lt"/>
                          <a:ea typeface="+mn-ea"/>
                          <a:cs typeface="+mn-cs"/>
                        </a:rPr>
                        <a:t>Not correctly lining up the decimal place in addition</a:t>
                      </a:r>
                    </a:p>
                    <a:p>
                      <a:pPr marL="137160" indent="-137160" algn="l" defTabSz="914400" rtl="0" eaLnBrk="1" latinLnBrk="0" hangingPunct="1">
                        <a:buFont typeface="Arial" panose="020B0604020202020204" pitchFamily="34" charset="0"/>
                        <a:buChar char="•"/>
                      </a:pPr>
                      <a:r>
                        <a:rPr lang="en-US" sz="1600" kern="1200" dirty="0">
                          <a:solidFill>
                            <a:schemeClr val="dk1"/>
                          </a:solidFill>
                          <a:latin typeface="+mn-lt"/>
                          <a:ea typeface="+mn-ea"/>
                          <a:cs typeface="+mn-cs"/>
                        </a:rPr>
                        <a:t>Lining up the decimal points in multiplication problem</a:t>
                      </a:r>
                    </a:p>
                    <a:p>
                      <a:pPr marL="137160" indent="-137160" algn="l" defTabSz="914400" rtl="0" eaLnBrk="1" latinLnBrk="0" hangingPunct="1">
                        <a:buFont typeface="Arial" panose="020B0604020202020204" pitchFamily="34" charset="0"/>
                        <a:buChar char="•"/>
                      </a:pPr>
                      <a:r>
                        <a:rPr lang="en-US" sz="1600" kern="1200" dirty="0">
                          <a:solidFill>
                            <a:schemeClr val="dk1"/>
                          </a:solidFill>
                          <a:latin typeface="+mn-lt"/>
                          <a:ea typeface="+mn-ea"/>
                          <a:cs typeface="+mn-cs"/>
                        </a:rPr>
                        <a:t>Incorrect multiplication and addition</a:t>
                      </a:r>
                    </a:p>
                  </a:txBody>
                  <a:tcPr/>
                </a:tc>
                <a:tc>
                  <a:txBody>
                    <a:bodyPr/>
                    <a:lstStyle/>
                    <a:p>
                      <a:pPr marL="137160" indent="-137160" algn="l" defTabSz="914400" rtl="0" eaLnBrk="1" latinLnBrk="0" hangingPunct="1">
                        <a:buFont typeface="Arial" panose="020B0604020202020204" pitchFamily="34" charset="0"/>
                        <a:buChar char="•"/>
                      </a:pPr>
                      <a:r>
                        <a:rPr lang="en-US" sz="1600" kern="1200" dirty="0">
                          <a:solidFill>
                            <a:schemeClr val="dk1"/>
                          </a:solidFill>
                          <a:latin typeface="+mn-lt"/>
                          <a:ea typeface="+mn-ea"/>
                          <a:cs typeface="+mn-cs"/>
                        </a:rPr>
                        <a:t>Use base-10 materials to explain/show operations</a:t>
                      </a:r>
                    </a:p>
                    <a:p>
                      <a:pPr marL="137160" indent="-137160" algn="l" defTabSz="914400" rtl="0" eaLnBrk="1" latinLnBrk="0" hangingPunct="1">
                        <a:buFont typeface="Arial" panose="020B0604020202020204" pitchFamily="34" charset="0"/>
                        <a:buChar char="•"/>
                      </a:pPr>
                      <a:r>
                        <a:rPr lang="en-US" sz="1600" kern="1200" dirty="0">
                          <a:solidFill>
                            <a:schemeClr val="dk1"/>
                          </a:solidFill>
                          <a:latin typeface="+mn-lt"/>
                          <a:ea typeface="+mn-ea"/>
                          <a:cs typeface="+mn-cs"/>
                        </a:rPr>
                        <a:t>Draw arrays to show multiplication</a:t>
                      </a:r>
                    </a:p>
                    <a:p>
                      <a:pPr marL="137160" indent="-137160" algn="l" defTabSz="914400" rtl="0" eaLnBrk="1" latinLnBrk="0" hangingPunct="1">
                        <a:buFont typeface="Arial" panose="020B0604020202020204" pitchFamily="34" charset="0"/>
                        <a:buChar char="•"/>
                      </a:pPr>
                      <a:r>
                        <a:rPr lang="en-US" sz="1600" kern="1200" dirty="0">
                          <a:solidFill>
                            <a:schemeClr val="dk1"/>
                          </a:solidFill>
                          <a:latin typeface="+mn-lt"/>
                          <a:ea typeface="+mn-ea"/>
                          <a:cs typeface="+mn-cs"/>
                        </a:rPr>
                        <a:t>Review/</a:t>
                      </a:r>
                      <a:br>
                        <a:rPr lang="en-US" sz="1600" kern="1200" dirty="0">
                          <a:solidFill>
                            <a:schemeClr val="dk1"/>
                          </a:solidFill>
                          <a:latin typeface="+mn-lt"/>
                          <a:ea typeface="+mn-ea"/>
                          <a:cs typeface="+mn-cs"/>
                        </a:rPr>
                      </a:br>
                      <a:r>
                        <a:rPr lang="en-US" sz="1600" kern="1200" dirty="0">
                          <a:solidFill>
                            <a:schemeClr val="dk1"/>
                          </a:solidFill>
                          <a:latin typeface="+mn-lt"/>
                          <a:ea typeface="+mn-ea"/>
                          <a:cs typeface="+mn-cs"/>
                        </a:rPr>
                        <a:t>practice fact strategies </a:t>
                      </a:r>
                    </a:p>
                  </a:txBody>
                  <a:tcPr/>
                </a:tc>
                <a:extLst>
                  <a:ext uri="{0D108BD9-81ED-4DB2-BD59-A6C34878D82A}">
                    <a16:rowId xmlns:a16="http://schemas.microsoft.com/office/drawing/2014/main" val="10001"/>
                  </a:ext>
                </a:extLst>
              </a:tr>
            </a:tbl>
          </a:graphicData>
        </a:graphic>
      </p:graphicFrame>
      <p:pic>
        <p:nvPicPr>
          <p:cNvPr id="7" name="Picture 6">
            <a:extLst>
              <a:ext uri="{FF2B5EF4-FFF2-40B4-BE49-F238E27FC236}">
                <a16:creationId xmlns:a16="http://schemas.microsoft.com/office/drawing/2014/main" id="{B6CC9B97-717E-674C-A7D5-006DF3B3438E}"/>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4947" y="2159705"/>
            <a:ext cx="3743325" cy="2770523"/>
          </a:xfrm>
          <a:prstGeom prst="rect">
            <a:avLst/>
          </a:prstGeom>
        </p:spPr>
      </p:pic>
    </p:spTree>
    <p:extLst>
      <p:ext uri="{BB962C8B-B14F-4D97-AF65-F5344CB8AC3E}">
        <p14:creationId xmlns:p14="http://schemas.microsoft.com/office/powerpoint/2010/main" val="764801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Example 8</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54</a:t>
            </a:fld>
            <a:endParaRPr lang="en-US" dirty="0"/>
          </a:p>
        </p:txBody>
      </p:sp>
      <p:graphicFrame>
        <p:nvGraphicFramePr>
          <p:cNvPr id="5" name="Content Placeholder 4"/>
          <p:cNvGraphicFramePr>
            <a:graphicFrameLocks/>
          </p:cNvGraphicFramePr>
          <p:nvPr>
            <p:extLst>
              <p:ext uri="{D42A27DB-BD31-4B8C-83A1-F6EECF244321}">
                <p14:modId xmlns:p14="http://schemas.microsoft.com/office/powerpoint/2010/main" val="139448495"/>
              </p:ext>
            </p:extLst>
          </p:nvPr>
        </p:nvGraphicFramePr>
        <p:xfrm>
          <a:off x="158750" y="1528762"/>
          <a:ext cx="5747595" cy="4723531"/>
        </p:xfrm>
        <a:graphic>
          <a:graphicData uri="http://schemas.openxmlformats.org/drawingml/2006/table">
            <a:tbl>
              <a:tblPr firstRow="1" bandRow="1">
                <a:tableStyleId>{5C22544A-7EE6-4342-B048-85BDC9FD1C3A}</a:tableStyleId>
              </a:tblPr>
              <a:tblGrid>
                <a:gridCol w="2029662">
                  <a:extLst>
                    <a:ext uri="{9D8B030D-6E8A-4147-A177-3AD203B41FA5}">
                      <a16:colId xmlns:a16="http://schemas.microsoft.com/office/drawing/2014/main" val="20000"/>
                    </a:ext>
                  </a:extLst>
                </a:gridCol>
                <a:gridCol w="1802068">
                  <a:extLst>
                    <a:ext uri="{9D8B030D-6E8A-4147-A177-3AD203B41FA5}">
                      <a16:colId xmlns:a16="http://schemas.microsoft.com/office/drawing/2014/main" val="20001"/>
                    </a:ext>
                  </a:extLst>
                </a:gridCol>
                <a:gridCol w="1915865">
                  <a:extLst>
                    <a:ext uri="{9D8B030D-6E8A-4147-A177-3AD203B41FA5}">
                      <a16:colId xmlns:a16="http://schemas.microsoft.com/office/drawing/2014/main" val="20002"/>
                    </a:ext>
                  </a:extLst>
                </a:gridCol>
              </a:tblGrid>
              <a:tr h="621104">
                <a:tc>
                  <a:txBody>
                    <a:bodyPr/>
                    <a:lstStyle/>
                    <a:p>
                      <a:pPr algn="ctr"/>
                      <a:r>
                        <a:rPr lang="en-US" sz="1600" dirty="0"/>
                        <a:t>Type</a:t>
                      </a:r>
                      <a:r>
                        <a:rPr lang="en-US" sz="1600" baseline="0" dirty="0"/>
                        <a:t> of Error</a:t>
                      </a:r>
                      <a:endParaRPr lang="en-US" sz="1600" dirty="0"/>
                    </a:p>
                  </a:txBody>
                  <a:tcPr anchor="b"/>
                </a:tc>
                <a:tc>
                  <a:txBody>
                    <a:bodyPr/>
                    <a:lstStyle/>
                    <a:p>
                      <a:pPr algn="ctr"/>
                      <a:r>
                        <a:rPr lang="en-US" sz="1600" dirty="0"/>
                        <a:t>What Evidence?</a:t>
                      </a:r>
                    </a:p>
                  </a:txBody>
                  <a:tcPr anchor="b"/>
                </a:tc>
                <a:tc>
                  <a:txBody>
                    <a:bodyPr/>
                    <a:lstStyle/>
                    <a:p>
                      <a:pPr algn="ctr"/>
                      <a:r>
                        <a:rPr lang="en-US" sz="1600" dirty="0"/>
                        <a:t>Instructional Adaptation(s)</a:t>
                      </a:r>
                    </a:p>
                  </a:txBody>
                  <a:tcPr anchor="b"/>
                </a:tc>
                <a:extLst>
                  <a:ext uri="{0D108BD9-81ED-4DB2-BD59-A6C34878D82A}">
                    <a16:rowId xmlns:a16="http://schemas.microsoft.com/office/drawing/2014/main" val="10000"/>
                  </a:ext>
                </a:extLst>
              </a:tr>
              <a:tr h="4102427">
                <a:tc>
                  <a:txBody>
                    <a:bodyPr/>
                    <a:lstStyle/>
                    <a:p>
                      <a:pPr marL="137160" indent="-137160" algn="l" defTabSz="914400" rtl="0" eaLnBrk="1" latinLnBrk="0" hangingPunct="1">
                        <a:buFont typeface="Arial" panose="020B0604020202020204" pitchFamily="34" charset="0"/>
                        <a:buChar char="•"/>
                      </a:pPr>
                      <a:r>
                        <a:rPr lang="en-US" sz="1600" kern="1200" dirty="0">
                          <a:solidFill>
                            <a:schemeClr val="dk1"/>
                          </a:solidFill>
                          <a:latin typeface="+mn-lt"/>
                          <a:ea typeface="+mn-ea"/>
                          <a:cs typeface="+mn-cs"/>
                        </a:rPr>
                        <a:t>Conceptual understanding of integers—positive and negative numbers</a:t>
                      </a:r>
                    </a:p>
                    <a:p>
                      <a:pPr marL="137160" indent="-137160" algn="l" defTabSz="914400" rtl="0" eaLnBrk="1" latinLnBrk="0" hangingPunct="1">
                        <a:buFont typeface="Arial" panose="020B0604020202020204" pitchFamily="34" charset="0"/>
                        <a:buChar char="•"/>
                      </a:pPr>
                      <a:r>
                        <a:rPr lang="en-US" sz="1600" kern="1200" dirty="0">
                          <a:solidFill>
                            <a:schemeClr val="dk1"/>
                          </a:solidFill>
                          <a:latin typeface="+mn-lt"/>
                          <a:ea typeface="+mn-ea"/>
                          <a:cs typeface="+mn-cs"/>
                        </a:rPr>
                        <a:t>Fact error</a:t>
                      </a:r>
                    </a:p>
                    <a:p>
                      <a:pPr marL="137160" indent="-137160" algn="l" defTabSz="914400" rtl="0" eaLnBrk="1" latinLnBrk="0" hangingPunct="1">
                        <a:buFont typeface="Arial" panose="020B0604020202020204" pitchFamily="34" charset="0"/>
                        <a:buChar char="•"/>
                      </a:pPr>
                      <a:r>
                        <a:rPr lang="en-US" sz="1600" kern="1200" dirty="0">
                          <a:solidFill>
                            <a:schemeClr val="dk1"/>
                          </a:solidFill>
                          <a:latin typeface="+mn-lt"/>
                          <a:ea typeface="+mn-ea"/>
                          <a:cs typeface="+mn-cs"/>
                        </a:rPr>
                        <a:t>Conceptual understanding of operation and generalizations within integer computations</a:t>
                      </a:r>
                    </a:p>
                  </a:txBody>
                  <a:tcPr/>
                </a:tc>
                <a:tc>
                  <a:txBody>
                    <a:bodyPr/>
                    <a:lstStyle/>
                    <a:p>
                      <a:pPr marL="137160" indent="-137160" algn="l" defTabSz="914400" rtl="0" eaLnBrk="1" latinLnBrk="0" hangingPunct="1">
                        <a:buFont typeface="Arial" panose="020B0604020202020204" pitchFamily="34" charset="0"/>
                        <a:buChar char="•"/>
                      </a:pPr>
                      <a:r>
                        <a:rPr lang="en-US" sz="1600" kern="1200" dirty="0">
                          <a:solidFill>
                            <a:schemeClr val="dk1"/>
                          </a:solidFill>
                          <a:latin typeface="+mn-lt"/>
                          <a:ea typeface="+mn-ea"/>
                          <a:cs typeface="+mn-cs"/>
                        </a:rPr>
                        <a:t>Adding and subtracting but not associating the correct sign to the problem (not sure if the student understood </a:t>
                      </a:r>
                      <a:br>
                        <a:rPr lang="en-US" sz="1600" kern="1200" dirty="0">
                          <a:solidFill>
                            <a:schemeClr val="dk1"/>
                          </a:solidFill>
                          <a:latin typeface="+mn-lt"/>
                          <a:ea typeface="+mn-ea"/>
                          <a:cs typeface="+mn-cs"/>
                        </a:rPr>
                      </a:br>
                      <a:r>
                        <a:rPr lang="en-US" sz="1600" kern="1200" dirty="0">
                          <a:solidFill>
                            <a:schemeClr val="dk1"/>
                          </a:solidFill>
                          <a:latin typeface="+mn-lt"/>
                          <a:ea typeface="+mn-ea"/>
                          <a:cs typeface="+mn-cs"/>
                        </a:rPr>
                        <a:t>13 + −2 or if a lucky guess)</a:t>
                      </a:r>
                    </a:p>
                    <a:p>
                      <a:pPr marL="137160" indent="-137160" algn="l" defTabSz="914400" rtl="0" eaLnBrk="1" latinLnBrk="0" hangingPunct="1">
                        <a:buFont typeface="Arial" panose="020B0604020202020204" pitchFamily="34" charset="0"/>
                        <a:buChar char="•"/>
                      </a:pPr>
                      <a:r>
                        <a:rPr lang="en-US" sz="1600" kern="1200" dirty="0">
                          <a:solidFill>
                            <a:schemeClr val="dk1"/>
                          </a:solidFill>
                          <a:latin typeface="+mn-lt"/>
                          <a:ea typeface="+mn-ea"/>
                          <a:cs typeface="+mn-cs"/>
                        </a:rPr>
                        <a:t>Did not multiply correctly </a:t>
                      </a:r>
                    </a:p>
                  </a:txBody>
                  <a:tcPr/>
                </a:tc>
                <a:tc>
                  <a:txBody>
                    <a:bodyPr/>
                    <a:lstStyle/>
                    <a:p>
                      <a:pPr marL="137160" indent="-137160" algn="l" defTabSz="914400" rtl="0" eaLnBrk="1" latinLnBrk="0" hangingPunct="1">
                        <a:buFont typeface="Arial" panose="020B0604020202020204" pitchFamily="34" charset="0"/>
                        <a:buChar char="•"/>
                      </a:pPr>
                      <a:r>
                        <a:rPr lang="en-US" sz="1600" kern="1200" dirty="0">
                          <a:solidFill>
                            <a:schemeClr val="dk1"/>
                          </a:solidFill>
                          <a:latin typeface="+mn-lt"/>
                          <a:ea typeface="+mn-ea"/>
                          <a:cs typeface="+mn-cs"/>
                        </a:rPr>
                        <a:t>Use integer chips and number line to understand adding and subtracting</a:t>
                      </a:r>
                    </a:p>
                    <a:p>
                      <a:pPr marL="137160" indent="-137160" algn="l" defTabSz="914400" rtl="0" eaLnBrk="1" latinLnBrk="0" hangingPunct="1">
                        <a:buFont typeface="Arial" panose="020B0604020202020204" pitchFamily="34" charset="0"/>
                        <a:buChar char="•"/>
                      </a:pPr>
                      <a:r>
                        <a:rPr lang="en-US" sz="1600" kern="1200" dirty="0">
                          <a:solidFill>
                            <a:schemeClr val="dk1"/>
                          </a:solidFill>
                          <a:latin typeface="+mn-lt"/>
                          <a:ea typeface="+mn-ea"/>
                          <a:cs typeface="+mn-cs"/>
                        </a:rPr>
                        <a:t>Identify patterns to create generalizations when multiplying and dividing integers</a:t>
                      </a:r>
                    </a:p>
                    <a:p>
                      <a:pPr marL="137160" indent="-137160" algn="l" defTabSz="914400" rtl="0" eaLnBrk="1" latinLnBrk="0" hangingPunct="1">
                        <a:buFont typeface="Arial" panose="020B0604020202020204" pitchFamily="34" charset="0"/>
                        <a:buChar char="•"/>
                      </a:pPr>
                      <a:r>
                        <a:rPr lang="en-US" sz="1600" kern="1200" dirty="0">
                          <a:solidFill>
                            <a:schemeClr val="dk1"/>
                          </a:solidFill>
                          <a:latin typeface="+mn-lt"/>
                          <a:ea typeface="+mn-ea"/>
                          <a:cs typeface="+mn-cs"/>
                        </a:rPr>
                        <a:t>Review facts</a:t>
                      </a:r>
                    </a:p>
                  </a:txBody>
                  <a:tcPr/>
                </a:tc>
                <a:extLst>
                  <a:ext uri="{0D108BD9-81ED-4DB2-BD59-A6C34878D82A}">
                    <a16:rowId xmlns:a16="http://schemas.microsoft.com/office/drawing/2014/main" val="10001"/>
                  </a:ext>
                </a:extLst>
              </a:tr>
            </a:tbl>
          </a:graphicData>
        </a:graphic>
      </p:graphicFrame>
      <p:pic>
        <p:nvPicPr>
          <p:cNvPr id="7" name="Picture 6">
            <a:extLst>
              <a:ext uri="{FF2B5EF4-FFF2-40B4-BE49-F238E27FC236}">
                <a16:creationId xmlns:a16="http://schemas.microsoft.com/office/drawing/2014/main" id="{9DB6441D-E02D-004F-B2C5-8AC937FF7C67}"/>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9209" y="2357437"/>
            <a:ext cx="3106066" cy="2771776"/>
          </a:xfrm>
          <a:prstGeom prst="rect">
            <a:avLst/>
          </a:prstGeom>
        </p:spPr>
      </p:pic>
    </p:spTree>
    <p:extLst>
      <p:ext uri="{BB962C8B-B14F-4D97-AF65-F5344CB8AC3E}">
        <p14:creationId xmlns:p14="http://schemas.microsoft.com/office/powerpoint/2010/main" val="52293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DF4E563-F1ED-4B48-B368-8E6294EEFD54}"/>
              </a:ext>
            </a:extLst>
          </p:cNvPr>
          <p:cNvSpPr>
            <a:spLocks noGrp="1"/>
          </p:cNvSpPr>
          <p:nvPr>
            <p:ph type="title"/>
          </p:nvPr>
        </p:nvSpPr>
        <p:spPr>
          <a:xfrm>
            <a:off x="687388" y="2941418"/>
            <a:ext cx="8229600" cy="1446550"/>
          </a:xfrm>
        </p:spPr>
        <p:txBody>
          <a:bodyPr/>
          <a:lstStyle/>
          <a:p>
            <a:r>
              <a:rPr lang="en-US" dirty="0"/>
              <a:t>Case Examples: Class Analysis</a:t>
            </a:r>
          </a:p>
        </p:txBody>
      </p:sp>
      <p:sp>
        <p:nvSpPr>
          <p:cNvPr id="7" name="Content Placeholder 6">
            <a:extLst>
              <a:ext uri="{FF2B5EF4-FFF2-40B4-BE49-F238E27FC236}">
                <a16:creationId xmlns:a16="http://schemas.microsoft.com/office/drawing/2014/main" id="{0F9791CB-46E3-C14F-8F6F-81DBC7703539}"/>
              </a:ext>
            </a:extLst>
          </p:cNvPr>
          <p:cNvSpPr>
            <a:spLocks noGrp="1"/>
          </p:cNvSpPr>
          <p:nvPr>
            <p:ph idx="1"/>
          </p:nvPr>
        </p:nvSpPr>
        <p:spPr/>
        <p:txBody>
          <a:bodyPr>
            <a:normAutofit fontScale="85000" lnSpcReduction="20000"/>
          </a:bodyPr>
          <a:lstStyle/>
          <a:p>
            <a:r>
              <a:rPr lang="en-US" dirty="0"/>
              <a:t>Identifying Common Trends in Data to Drive Class Instruction and to Identify Students in Need of More Intensive Intervention </a:t>
            </a:r>
          </a:p>
          <a:p>
            <a:endParaRPr lang="en-US" dirty="0"/>
          </a:p>
        </p:txBody>
      </p:sp>
      <p:sp>
        <p:nvSpPr>
          <p:cNvPr id="5" name="Slide Number Placeholder 4">
            <a:extLst>
              <a:ext uri="{FF2B5EF4-FFF2-40B4-BE49-F238E27FC236}">
                <a16:creationId xmlns:a16="http://schemas.microsoft.com/office/drawing/2014/main" id="{1E299F1D-FCE6-4B4F-BBFF-B42FF6C07DB6}"/>
              </a:ext>
            </a:extLst>
          </p:cNvPr>
          <p:cNvSpPr>
            <a:spLocks noGrp="1"/>
          </p:cNvSpPr>
          <p:nvPr>
            <p:ph type="sldNum" sz="quarter" idx="12"/>
          </p:nvPr>
        </p:nvSpPr>
        <p:spPr/>
        <p:txBody>
          <a:bodyPr/>
          <a:lstStyle/>
          <a:p>
            <a:fld id="{556C903B-A9A8-9643-9413-B88BA9C2F039}" type="slidenum">
              <a:rPr lang="en-US" smtClean="0"/>
              <a:t>55</a:t>
            </a:fld>
            <a:endParaRPr lang="en-US" dirty="0"/>
          </a:p>
        </p:txBody>
      </p:sp>
      <p:sp>
        <p:nvSpPr>
          <p:cNvPr id="9" name="5-Point Star 8">
            <a:extLst>
              <a:ext uri="{FF2B5EF4-FFF2-40B4-BE49-F238E27FC236}">
                <a16:creationId xmlns:a16="http://schemas.microsoft.com/office/drawing/2014/main" id="{D313D751-7730-9440-925D-4BA8E62546E9}"/>
              </a:ext>
            </a:extLst>
          </p:cNvPr>
          <p:cNvSpPr/>
          <p:nvPr/>
        </p:nvSpPr>
        <p:spPr>
          <a:xfrm>
            <a:off x="7479756" y="5318474"/>
            <a:ext cx="1353921" cy="1108796"/>
          </a:xfrm>
          <a:prstGeom prst="star5">
            <a:avLst>
              <a:gd name="adj" fmla="val 20002"/>
              <a:gd name="hf" fmla="val 105146"/>
              <a:gd name="vf" fmla="val 110557"/>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dirty="0">
                <a:ln>
                  <a:noFill/>
                </a:ln>
                <a:solidFill>
                  <a:srgbClr val="FFFFFF"/>
                </a:solidFill>
                <a:effectLst/>
                <a:uLnTx/>
                <a:uFillTx/>
                <a:latin typeface="Arial"/>
                <a:ea typeface="+mn-ea"/>
                <a:cs typeface="+mn-cs"/>
              </a:rPr>
              <a:t>Handout #7 </a:t>
            </a:r>
            <a:endParaRPr kumimoji="0" lang="en-US" sz="9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4253393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a:t>
            </a:r>
          </a:p>
        </p:txBody>
      </p:sp>
      <p:sp>
        <p:nvSpPr>
          <p:cNvPr id="3" name="Content Placeholder 2"/>
          <p:cNvSpPr>
            <a:spLocks noGrp="1"/>
          </p:cNvSpPr>
          <p:nvPr>
            <p:ph idx="1"/>
          </p:nvPr>
        </p:nvSpPr>
        <p:spPr/>
        <p:txBody>
          <a:bodyPr/>
          <a:lstStyle/>
          <a:p>
            <a:r>
              <a:rPr lang="en-US" dirty="0"/>
              <a:t>The teacher has to design the intervention class to meet the needs of the 10 students.</a:t>
            </a:r>
          </a:p>
          <a:p>
            <a:r>
              <a:rPr lang="en-US" dirty="0"/>
              <a:t>Provide the following support by answering each question:</a:t>
            </a:r>
          </a:p>
          <a:p>
            <a:pPr lvl="1"/>
            <a:r>
              <a:rPr lang="en-US" dirty="0"/>
              <a:t>How should the teacher group the students?</a:t>
            </a:r>
          </a:p>
          <a:p>
            <a:pPr lvl="1"/>
            <a:r>
              <a:rPr lang="en-US" dirty="0"/>
              <a:t>Which fact strand should each student or group practice daily? How did you make this determination?</a:t>
            </a:r>
          </a:p>
          <a:p>
            <a:pPr lvl="1"/>
            <a:r>
              <a:rPr lang="en-US" dirty="0"/>
              <a:t>Thinking about the skills at grade level, where do you think the students will have the greatest challenge? </a:t>
            </a:r>
          </a:p>
          <a:p>
            <a:pPr lvl="1"/>
            <a:r>
              <a:rPr lang="en-US" dirty="0"/>
              <a:t>On which prerequisite skills should intervention groups focus? </a:t>
            </a:r>
          </a:p>
          <a:p>
            <a:pPr lvl="1"/>
            <a:r>
              <a:rPr lang="en-US" dirty="0"/>
              <a:t>What do you think will be the greatest challenge for this teacher?</a:t>
            </a:r>
          </a:p>
        </p:txBody>
      </p:sp>
      <p:sp>
        <p:nvSpPr>
          <p:cNvPr id="4" name="Slide Number Placeholder 3">
            <a:extLst>
              <a:ext uri="{FF2B5EF4-FFF2-40B4-BE49-F238E27FC236}">
                <a16:creationId xmlns:a16="http://schemas.microsoft.com/office/drawing/2014/main" id="{EFBEE131-2271-4CE4-A5ED-C0ECAF2F4CB4}"/>
              </a:ext>
            </a:extLst>
          </p:cNvPr>
          <p:cNvSpPr>
            <a:spLocks noGrp="1"/>
          </p:cNvSpPr>
          <p:nvPr>
            <p:ph type="sldNum" sz="quarter" idx="10"/>
          </p:nvPr>
        </p:nvSpPr>
        <p:spPr/>
        <p:txBody>
          <a:bodyPr/>
          <a:lstStyle/>
          <a:p>
            <a:fld id="{3C235FB0-A6B8-5146-94DA-A726C203F0B8}" type="slidenum">
              <a:rPr lang="en-US" smtClean="0"/>
              <a:t>56</a:t>
            </a:fld>
            <a:endParaRPr lang="en-US" dirty="0"/>
          </a:p>
        </p:txBody>
      </p:sp>
    </p:spTree>
    <p:extLst>
      <p:ext uri="{BB962C8B-B14F-4D97-AF65-F5344CB8AC3E}">
        <p14:creationId xmlns:p14="http://schemas.microsoft.com/office/powerpoint/2010/main" val="16688389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A: Grade 6</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09766852"/>
              </p:ext>
            </p:extLst>
          </p:nvPr>
        </p:nvGraphicFramePr>
        <p:xfrm>
          <a:off x="687387" y="2474807"/>
          <a:ext cx="8224840" cy="3101340"/>
        </p:xfrm>
        <a:graphic>
          <a:graphicData uri="http://schemas.openxmlformats.org/drawingml/2006/table">
            <a:tbl>
              <a:tblPr firstRow="1" bandRow="1">
                <a:tableStyleId>{5C22544A-7EE6-4342-B048-85BDC9FD1C3A}</a:tableStyleId>
              </a:tblPr>
              <a:tblGrid>
                <a:gridCol w="1644968">
                  <a:extLst>
                    <a:ext uri="{9D8B030D-6E8A-4147-A177-3AD203B41FA5}">
                      <a16:colId xmlns:a16="http://schemas.microsoft.com/office/drawing/2014/main" val="20000"/>
                    </a:ext>
                  </a:extLst>
                </a:gridCol>
                <a:gridCol w="1644968">
                  <a:extLst>
                    <a:ext uri="{9D8B030D-6E8A-4147-A177-3AD203B41FA5}">
                      <a16:colId xmlns:a16="http://schemas.microsoft.com/office/drawing/2014/main" val="20001"/>
                    </a:ext>
                  </a:extLst>
                </a:gridCol>
                <a:gridCol w="1644968">
                  <a:extLst>
                    <a:ext uri="{9D8B030D-6E8A-4147-A177-3AD203B41FA5}">
                      <a16:colId xmlns:a16="http://schemas.microsoft.com/office/drawing/2014/main" val="20002"/>
                    </a:ext>
                  </a:extLst>
                </a:gridCol>
                <a:gridCol w="1644968">
                  <a:extLst>
                    <a:ext uri="{9D8B030D-6E8A-4147-A177-3AD203B41FA5}">
                      <a16:colId xmlns:a16="http://schemas.microsoft.com/office/drawing/2014/main" val="20003"/>
                    </a:ext>
                  </a:extLst>
                </a:gridCol>
                <a:gridCol w="1644968">
                  <a:extLst>
                    <a:ext uri="{9D8B030D-6E8A-4147-A177-3AD203B41FA5}">
                      <a16:colId xmlns:a16="http://schemas.microsoft.com/office/drawing/2014/main" val="20004"/>
                    </a:ext>
                  </a:extLst>
                </a:gridCol>
              </a:tblGrid>
              <a:tr h="278130">
                <a:tc>
                  <a:txBody>
                    <a:bodyPr/>
                    <a:lstStyle/>
                    <a:p>
                      <a:r>
                        <a:rPr lang="en-US" sz="1400" dirty="0"/>
                        <a:t>Student Name</a:t>
                      </a:r>
                    </a:p>
                  </a:txBody>
                  <a:tcPr marL="71520" marR="71520" marT="34290" marB="34290"/>
                </a:tc>
                <a:tc>
                  <a:txBody>
                    <a:bodyPr/>
                    <a:lstStyle/>
                    <a:p>
                      <a:r>
                        <a:rPr lang="en-US" sz="1400" dirty="0"/>
                        <a:t>Addition</a:t>
                      </a:r>
                    </a:p>
                  </a:txBody>
                  <a:tcPr marL="71520" marR="71520" marT="34290" marB="34290"/>
                </a:tc>
                <a:tc>
                  <a:txBody>
                    <a:bodyPr/>
                    <a:lstStyle/>
                    <a:p>
                      <a:r>
                        <a:rPr lang="en-US" sz="1400" dirty="0"/>
                        <a:t>Subtraction</a:t>
                      </a:r>
                    </a:p>
                  </a:txBody>
                  <a:tcPr marL="71520" marR="71520" marT="34290" marB="34290"/>
                </a:tc>
                <a:tc>
                  <a:txBody>
                    <a:bodyPr/>
                    <a:lstStyle/>
                    <a:p>
                      <a:r>
                        <a:rPr lang="en-US" sz="1400" dirty="0"/>
                        <a:t>Multiplication</a:t>
                      </a:r>
                    </a:p>
                  </a:txBody>
                  <a:tcPr marL="71520" marR="71520" marT="34290" marB="34290"/>
                </a:tc>
                <a:tc>
                  <a:txBody>
                    <a:bodyPr/>
                    <a:lstStyle/>
                    <a:p>
                      <a:r>
                        <a:rPr lang="en-US" sz="1400" dirty="0"/>
                        <a:t>Division</a:t>
                      </a:r>
                    </a:p>
                  </a:txBody>
                  <a:tcPr marL="71520" marR="71520" marT="34290" marB="34290"/>
                </a:tc>
                <a:extLst>
                  <a:ext uri="{0D108BD9-81ED-4DB2-BD59-A6C34878D82A}">
                    <a16:rowId xmlns:a16="http://schemas.microsoft.com/office/drawing/2014/main" val="10000"/>
                  </a:ext>
                </a:extLst>
              </a:tr>
              <a:tr h="278130">
                <a:tc>
                  <a:txBody>
                    <a:bodyPr/>
                    <a:lstStyle/>
                    <a:p>
                      <a:r>
                        <a:rPr lang="en-US" sz="1400" dirty="0"/>
                        <a:t>Linda</a:t>
                      </a:r>
                    </a:p>
                  </a:txBody>
                  <a:tcPr marL="71520" marR="71520" marT="34290" marB="34290"/>
                </a:tc>
                <a:tc>
                  <a:txBody>
                    <a:bodyPr/>
                    <a:lstStyle/>
                    <a:p>
                      <a:r>
                        <a:rPr lang="en-US" sz="1400" dirty="0"/>
                        <a:t>45</a:t>
                      </a:r>
                    </a:p>
                  </a:txBody>
                  <a:tcPr marL="71520" marR="71520" marT="34290" marB="34290"/>
                </a:tc>
                <a:tc>
                  <a:txBody>
                    <a:bodyPr/>
                    <a:lstStyle/>
                    <a:p>
                      <a:r>
                        <a:rPr lang="en-US" sz="1400" dirty="0"/>
                        <a:t>32</a:t>
                      </a:r>
                    </a:p>
                  </a:txBody>
                  <a:tcPr marL="71520" marR="71520" marT="34290" marB="34290"/>
                </a:tc>
                <a:tc>
                  <a:txBody>
                    <a:bodyPr/>
                    <a:lstStyle/>
                    <a:p>
                      <a:r>
                        <a:rPr lang="en-US" sz="1400" dirty="0"/>
                        <a:t>10</a:t>
                      </a:r>
                    </a:p>
                  </a:txBody>
                  <a:tcPr marL="71520" marR="71520" marT="34290" marB="34290"/>
                </a:tc>
                <a:tc>
                  <a:txBody>
                    <a:bodyPr/>
                    <a:lstStyle/>
                    <a:p>
                      <a:r>
                        <a:rPr lang="en-US" sz="1400" dirty="0"/>
                        <a:t>5</a:t>
                      </a:r>
                    </a:p>
                  </a:txBody>
                  <a:tcPr marL="71520" marR="71520" marT="34290" marB="34290"/>
                </a:tc>
                <a:extLst>
                  <a:ext uri="{0D108BD9-81ED-4DB2-BD59-A6C34878D82A}">
                    <a16:rowId xmlns:a16="http://schemas.microsoft.com/office/drawing/2014/main" val="10001"/>
                  </a:ext>
                </a:extLst>
              </a:tr>
              <a:tr h="278130">
                <a:tc>
                  <a:txBody>
                    <a:bodyPr/>
                    <a:lstStyle/>
                    <a:p>
                      <a:r>
                        <a:rPr lang="en-US" sz="1400" dirty="0"/>
                        <a:t>Saleh</a:t>
                      </a:r>
                    </a:p>
                  </a:txBody>
                  <a:tcPr marL="71520" marR="71520" marT="34290" marB="34290"/>
                </a:tc>
                <a:tc>
                  <a:txBody>
                    <a:bodyPr/>
                    <a:lstStyle/>
                    <a:p>
                      <a:r>
                        <a:rPr lang="en-US" sz="1400" dirty="0"/>
                        <a:t>75</a:t>
                      </a:r>
                    </a:p>
                  </a:txBody>
                  <a:tcPr marL="71520" marR="71520" marT="34290" marB="34290"/>
                </a:tc>
                <a:tc>
                  <a:txBody>
                    <a:bodyPr/>
                    <a:lstStyle/>
                    <a:p>
                      <a:r>
                        <a:rPr lang="en-US" sz="1400" dirty="0"/>
                        <a:t>62</a:t>
                      </a:r>
                    </a:p>
                  </a:txBody>
                  <a:tcPr marL="71520" marR="71520" marT="34290" marB="34290"/>
                </a:tc>
                <a:tc>
                  <a:txBody>
                    <a:bodyPr/>
                    <a:lstStyle/>
                    <a:p>
                      <a:r>
                        <a:rPr lang="en-US" sz="1400" dirty="0"/>
                        <a:t>15</a:t>
                      </a:r>
                    </a:p>
                  </a:txBody>
                  <a:tcPr marL="71520" marR="71520" marT="34290" marB="34290"/>
                </a:tc>
                <a:tc>
                  <a:txBody>
                    <a:bodyPr/>
                    <a:lstStyle/>
                    <a:p>
                      <a:r>
                        <a:rPr lang="en-US" sz="1400" dirty="0"/>
                        <a:t>12</a:t>
                      </a:r>
                    </a:p>
                  </a:txBody>
                  <a:tcPr marL="71520" marR="71520" marT="34290" marB="34290"/>
                </a:tc>
                <a:extLst>
                  <a:ext uri="{0D108BD9-81ED-4DB2-BD59-A6C34878D82A}">
                    <a16:rowId xmlns:a16="http://schemas.microsoft.com/office/drawing/2014/main" val="10002"/>
                  </a:ext>
                </a:extLst>
              </a:tr>
              <a:tr h="278130">
                <a:tc>
                  <a:txBody>
                    <a:bodyPr/>
                    <a:lstStyle/>
                    <a:p>
                      <a:r>
                        <a:rPr lang="en-US" sz="1400" dirty="0"/>
                        <a:t>Isabel</a:t>
                      </a:r>
                    </a:p>
                  </a:txBody>
                  <a:tcPr marL="71520" marR="71520" marT="34290" marB="34290"/>
                </a:tc>
                <a:tc>
                  <a:txBody>
                    <a:bodyPr/>
                    <a:lstStyle/>
                    <a:p>
                      <a:r>
                        <a:rPr lang="en-US" sz="1400" dirty="0"/>
                        <a:t>90</a:t>
                      </a:r>
                    </a:p>
                  </a:txBody>
                  <a:tcPr marL="71520" marR="71520" marT="34290" marB="34290"/>
                </a:tc>
                <a:tc>
                  <a:txBody>
                    <a:bodyPr/>
                    <a:lstStyle/>
                    <a:p>
                      <a:r>
                        <a:rPr lang="en-US" sz="1400" dirty="0"/>
                        <a:t>85</a:t>
                      </a:r>
                    </a:p>
                  </a:txBody>
                  <a:tcPr marL="71520" marR="71520" marT="34290" marB="34290"/>
                </a:tc>
                <a:tc>
                  <a:txBody>
                    <a:bodyPr/>
                    <a:lstStyle/>
                    <a:p>
                      <a:r>
                        <a:rPr lang="en-US" sz="1400" dirty="0"/>
                        <a:t>40</a:t>
                      </a:r>
                    </a:p>
                  </a:txBody>
                  <a:tcPr marL="71520" marR="71520" marT="34290" marB="34290"/>
                </a:tc>
                <a:tc>
                  <a:txBody>
                    <a:bodyPr/>
                    <a:lstStyle/>
                    <a:p>
                      <a:r>
                        <a:rPr lang="en-US" sz="1400" dirty="0"/>
                        <a:t>33</a:t>
                      </a:r>
                    </a:p>
                  </a:txBody>
                  <a:tcPr marL="71520" marR="71520" marT="34290" marB="34290"/>
                </a:tc>
                <a:extLst>
                  <a:ext uri="{0D108BD9-81ED-4DB2-BD59-A6C34878D82A}">
                    <a16:rowId xmlns:a16="http://schemas.microsoft.com/office/drawing/2014/main" val="10003"/>
                  </a:ext>
                </a:extLst>
              </a:tr>
              <a:tr h="278130">
                <a:tc>
                  <a:txBody>
                    <a:bodyPr/>
                    <a:lstStyle/>
                    <a:p>
                      <a:r>
                        <a:rPr lang="en-US" sz="1400" dirty="0"/>
                        <a:t>John</a:t>
                      </a:r>
                    </a:p>
                  </a:txBody>
                  <a:tcPr marL="71520" marR="71520" marT="34290" marB="34290"/>
                </a:tc>
                <a:tc>
                  <a:txBody>
                    <a:bodyPr/>
                    <a:lstStyle/>
                    <a:p>
                      <a:r>
                        <a:rPr lang="en-US" sz="1400" dirty="0"/>
                        <a:t>82</a:t>
                      </a:r>
                    </a:p>
                  </a:txBody>
                  <a:tcPr marL="71520" marR="71520" marT="34290" marB="34290"/>
                </a:tc>
                <a:tc>
                  <a:txBody>
                    <a:bodyPr/>
                    <a:lstStyle/>
                    <a:p>
                      <a:r>
                        <a:rPr lang="en-US" sz="1400" dirty="0"/>
                        <a:t>54</a:t>
                      </a:r>
                    </a:p>
                  </a:txBody>
                  <a:tcPr marL="71520" marR="71520" marT="34290" marB="34290"/>
                </a:tc>
                <a:tc>
                  <a:txBody>
                    <a:bodyPr/>
                    <a:lstStyle/>
                    <a:p>
                      <a:r>
                        <a:rPr lang="en-US" sz="1400" dirty="0"/>
                        <a:t>15</a:t>
                      </a:r>
                    </a:p>
                  </a:txBody>
                  <a:tcPr marL="71520" marR="71520" marT="34290" marB="34290"/>
                </a:tc>
                <a:tc>
                  <a:txBody>
                    <a:bodyPr/>
                    <a:lstStyle/>
                    <a:p>
                      <a:r>
                        <a:rPr lang="en-US" sz="1400" dirty="0"/>
                        <a:t>8</a:t>
                      </a:r>
                    </a:p>
                  </a:txBody>
                  <a:tcPr marL="71520" marR="71520" marT="34290" marB="34290"/>
                </a:tc>
                <a:extLst>
                  <a:ext uri="{0D108BD9-81ED-4DB2-BD59-A6C34878D82A}">
                    <a16:rowId xmlns:a16="http://schemas.microsoft.com/office/drawing/2014/main" val="10004"/>
                  </a:ext>
                </a:extLst>
              </a:tr>
              <a:tr h="278130">
                <a:tc>
                  <a:txBody>
                    <a:bodyPr/>
                    <a:lstStyle/>
                    <a:p>
                      <a:r>
                        <a:rPr lang="en-US" sz="1400" dirty="0"/>
                        <a:t>Brad</a:t>
                      </a:r>
                    </a:p>
                  </a:txBody>
                  <a:tcPr marL="71520" marR="71520" marT="34290" marB="34290"/>
                </a:tc>
                <a:tc>
                  <a:txBody>
                    <a:bodyPr/>
                    <a:lstStyle/>
                    <a:p>
                      <a:r>
                        <a:rPr lang="en-US" sz="1400" dirty="0"/>
                        <a:t>78</a:t>
                      </a:r>
                    </a:p>
                  </a:txBody>
                  <a:tcPr marL="71520" marR="71520" marT="34290" marB="34290"/>
                </a:tc>
                <a:tc>
                  <a:txBody>
                    <a:bodyPr/>
                    <a:lstStyle/>
                    <a:p>
                      <a:r>
                        <a:rPr lang="en-US" sz="1400" dirty="0"/>
                        <a:t>80</a:t>
                      </a:r>
                    </a:p>
                  </a:txBody>
                  <a:tcPr marL="71520" marR="71520" marT="34290" marB="34290"/>
                </a:tc>
                <a:tc>
                  <a:txBody>
                    <a:bodyPr/>
                    <a:lstStyle/>
                    <a:p>
                      <a:r>
                        <a:rPr lang="en-US" sz="1400" dirty="0"/>
                        <a:t>22</a:t>
                      </a:r>
                    </a:p>
                  </a:txBody>
                  <a:tcPr marL="71520" marR="71520" marT="34290" marB="34290"/>
                </a:tc>
                <a:tc>
                  <a:txBody>
                    <a:bodyPr/>
                    <a:lstStyle/>
                    <a:p>
                      <a:r>
                        <a:rPr lang="en-US" sz="1400" dirty="0"/>
                        <a:t>18</a:t>
                      </a:r>
                    </a:p>
                  </a:txBody>
                  <a:tcPr marL="71520" marR="71520" marT="34290" marB="34290"/>
                </a:tc>
                <a:extLst>
                  <a:ext uri="{0D108BD9-81ED-4DB2-BD59-A6C34878D82A}">
                    <a16:rowId xmlns:a16="http://schemas.microsoft.com/office/drawing/2014/main" val="10005"/>
                  </a:ext>
                </a:extLst>
              </a:tr>
              <a:tr h="278130">
                <a:tc>
                  <a:txBody>
                    <a:bodyPr/>
                    <a:lstStyle/>
                    <a:p>
                      <a:r>
                        <a:rPr lang="en-US" sz="1400" dirty="0"/>
                        <a:t>Krystal</a:t>
                      </a:r>
                    </a:p>
                  </a:txBody>
                  <a:tcPr marL="71520" marR="71520" marT="34290" marB="34290"/>
                </a:tc>
                <a:tc>
                  <a:txBody>
                    <a:bodyPr/>
                    <a:lstStyle/>
                    <a:p>
                      <a:r>
                        <a:rPr lang="en-US" sz="1400" dirty="0"/>
                        <a:t>98</a:t>
                      </a:r>
                    </a:p>
                  </a:txBody>
                  <a:tcPr marL="71520" marR="71520" marT="34290" marB="34290"/>
                </a:tc>
                <a:tc>
                  <a:txBody>
                    <a:bodyPr/>
                    <a:lstStyle/>
                    <a:p>
                      <a:r>
                        <a:rPr lang="en-US" sz="1400" dirty="0"/>
                        <a:t>97</a:t>
                      </a:r>
                    </a:p>
                  </a:txBody>
                  <a:tcPr marL="71520" marR="71520" marT="34290" marB="34290"/>
                </a:tc>
                <a:tc>
                  <a:txBody>
                    <a:bodyPr/>
                    <a:lstStyle/>
                    <a:p>
                      <a:r>
                        <a:rPr lang="en-US" sz="1400" dirty="0"/>
                        <a:t>65</a:t>
                      </a:r>
                    </a:p>
                  </a:txBody>
                  <a:tcPr marL="71520" marR="71520" marT="34290" marB="34290"/>
                </a:tc>
                <a:tc>
                  <a:txBody>
                    <a:bodyPr/>
                    <a:lstStyle/>
                    <a:p>
                      <a:r>
                        <a:rPr lang="en-US" sz="1400" dirty="0"/>
                        <a:t>46</a:t>
                      </a:r>
                    </a:p>
                  </a:txBody>
                  <a:tcPr marL="71520" marR="71520" marT="34290" marB="34290"/>
                </a:tc>
                <a:extLst>
                  <a:ext uri="{0D108BD9-81ED-4DB2-BD59-A6C34878D82A}">
                    <a16:rowId xmlns:a16="http://schemas.microsoft.com/office/drawing/2014/main" val="10006"/>
                  </a:ext>
                </a:extLst>
              </a:tr>
              <a:tr h="278130">
                <a:tc>
                  <a:txBody>
                    <a:bodyPr/>
                    <a:lstStyle/>
                    <a:p>
                      <a:r>
                        <a:rPr lang="en-US" sz="1400" dirty="0"/>
                        <a:t>Riley</a:t>
                      </a:r>
                    </a:p>
                  </a:txBody>
                  <a:tcPr marL="71520" marR="71520" marT="34290" marB="34290"/>
                </a:tc>
                <a:tc>
                  <a:txBody>
                    <a:bodyPr/>
                    <a:lstStyle/>
                    <a:p>
                      <a:r>
                        <a:rPr lang="en-US" sz="1400" dirty="0"/>
                        <a:t>90</a:t>
                      </a:r>
                    </a:p>
                  </a:txBody>
                  <a:tcPr marL="71520" marR="71520" marT="34290" marB="34290"/>
                </a:tc>
                <a:tc>
                  <a:txBody>
                    <a:bodyPr/>
                    <a:lstStyle/>
                    <a:p>
                      <a:r>
                        <a:rPr lang="en-US" sz="1400" dirty="0"/>
                        <a:t>32</a:t>
                      </a:r>
                    </a:p>
                  </a:txBody>
                  <a:tcPr marL="71520" marR="71520" marT="34290" marB="34290"/>
                </a:tc>
                <a:tc>
                  <a:txBody>
                    <a:bodyPr/>
                    <a:lstStyle/>
                    <a:p>
                      <a:r>
                        <a:rPr lang="en-US" sz="1400" dirty="0"/>
                        <a:t>71</a:t>
                      </a:r>
                    </a:p>
                  </a:txBody>
                  <a:tcPr marL="71520" marR="71520" marT="34290" marB="34290"/>
                </a:tc>
                <a:tc>
                  <a:txBody>
                    <a:bodyPr/>
                    <a:lstStyle/>
                    <a:p>
                      <a:r>
                        <a:rPr lang="en-US" sz="1400" dirty="0"/>
                        <a:t>22</a:t>
                      </a:r>
                    </a:p>
                  </a:txBody>
                  <a:tcPr marL="71520" marR="71520" marT="34290" marB="34290"/>
                </a:tc>
                <a:extLst>
                  <a:ext uri="{0D108BD9-81ED-4DB2-BD59-A6C34878D82A}">
                    <a16:rowId xmlns:a16="http://schemas.microsoft.com/office/drawing/2014/main" val="10007"/>
                  </a:ext>
                </a:extLst>
              </a:tr>
              <a:tr h="278130">
                <a:tc>
                  <a:txBody>
                    <a:bodyPr/>
                    <a:lstStyle/>
                    <a:p>
                      <a:r>
                        <a:rPr lang="en-US" sz="1400" dirty="0"/>
                        <a:t>Kevin</a:t>
                      </a:r>
                    </a:p>
                  </a:txBody>
                  <a:tcPr marL="71520" marR="71520" marT="34290" marB="34290"/>
                </a:tc>
                <a:tc>
                  <a:txBody>
                    <a:bodyPr/>
                    <a:lstStyle/>
                    <a:p>
                      <a:r>
                        <a:rPr lang="en-US" sz="1400" dirty="0"/>
                        <a:t>59</a:t>
                      </a:r>
                    </a:p>
                  </a:txBody>
                  <a:tcPr marL="71520" marR="71520" marT="34290" marB="34290"/>
                </a:tc>
                <a:tc>
                  <a:txBody>
                    <a:bodyPr/>
                    <a:lstStyle/>
                    <a:p>
                      <a:r>
                        <a:rPr lang="en-US" sz="1400" dirty="0"/>
                        <a:t>58</a:t>
                      </a:r>
                    </a:p>
                  </a:txBody>
                  <a:tcPr marL="71520" marR="71520" marT="34290" marB="34290"/>
                </a:tc>
                <a:tc>
                  <a:txBody>
                    <a:bodyPr/>
                    <a:lstStyle/>
                    <a:p>
                      <a:r>
                        <a:rPr lang="en-US" sz="1400" dirty="0"/>
                        <a:t>26</a:t>
                      </a:r>
                    </a:p>
                  </a:txBody>
                  <a:tcPr marL="71520" marR="71520" marT="34290" marB="34290"/>
                </a:tc>
                <a:tc>
                  <a:txBody>
                    <a:bodyPr/>
                    <a:lstStyle/>
                    <a:p>
                      <a:r>
                        <a:rPr lang="en-US" sz="1400" dirty="0"/>
                        <a:t>21</a:t>
                      </a:r>
                    </a:p>
                  </a:txBody>
                  <a:tcPr marL="71520" marR="71520" marT="34290" marB="34290"/>
                </a:tc>
                <a:extLst>
                  <a:ext uri="{0D108BD9-81ED-4DB2-BD59-A6C34878D82A}">
                    <a16:rowId xmlns:a16="http://schemas.microsoft.com/office/drawing/2014/main" val="10008"/>
                  </a:ext>
                </a:extLst>
              </a:tr>
              <a:tr h="278130">
                <a:tc>
                  <a:txBody>
                    <a:bodyPr/>
                    <a:lstStyle/>
                    <a:p>
                      <a:r>
                        <a:rPr lang="en-US" sz="1400" dirty="0"/>
                        <a:t>Ethan</a:t>
                      </a:r>
                    </a:p>
                  </a:txBody>
                  <a:tcPr marL="71520" marR="71520" marT="34290" marB="34290"/>
                </a:tc>
                <a:tc>
                  <a:txBody>
                    <a:bodyPr/>
                    <a:lstStyle/>
                    <a:p>
                      <a:r>
                        <a:rPr lang="en-US" sz="1400" dirty="0"/>
                        <a:t>93</a:t>
                      </a:r>
                    </a:p>
                  </a:txBody>
                  <a:tcPr marL="71520" marR="71520" marT="34290" marB="34290"/>
                </a:tc>
                <a:tc>
                  <a:txBody>
                    <a:bodyPr/>
                    <a:lstStyle/>
                    <a:p>
                      <a:r>
                        <a:rPr lang="en-US" sz="1400" dirty="0"/>
                        <a:t>89</a:t>
                      </a:r>
                    </a:p>
                  </a:txBody>
                  <a:tcPr marL="71520" marR="71520" marT="34290" marB="34290"/>
                </a:tc>
                <a:tc>
                  <a:txBody>
                    <a:bodyPr/>
                    <a:lstStyle/>
                    <a:p>
                      <a:r>
                        <a:rPr lang="en-US" sz="1400" dirty="0"/>
                        <a:t>70</a:t>
                      </a:r>
                    </a:p>
                  </a:txBody>
                  <a:tcPr marL="71520" marR="71520" marT="34290" marB="34290"/>
                </a:tc>
                <a:tc>
                  <a:txBody>
                    <a:bodyPr/>
                    <a:lstStyle/>
                    <a:p>
                      <a:r>
                        <a:rPr lang="en-US" sz="1400" dirty="0"/>
                        <a:t>61</a:t>
                      </a:r>
                    </a:p>
                  </a:txBody>
                  <a:tcPr marL="71520" marR="71520" marT="34290" marB="34290"/>
                </a:tc>
                <a:extLst>
                  <a:ext uri="{0D108BD9-81ED-4DB2-BD59-A6C34878D82A}">
                    <a16:rowId xmlns:a16="http://schemas.microsoft.com/office/drawing/2014/main" val="10009"/>
                  </a:ext>
                </a:extLst>
              </a:tr>
              <a:tr h="278130">
                <a:tc>
                  <a:txBody>
                    <a:bodyPr/>
                    <a:lstStyle/>
                    <a:p>
                      <a:r>
                        <a:rPr lang="en-US" sz="1400" dirty="0"/>
                        <a:t>Jenna</a:t>
                      </a:r>
                    </a:p>
                  </a:txBody>
                  <a:tcPr marL="71520" marR="71520" marT="34290" marB="34290"/>
                </a:tc>
                <a:tc>
                  <a:txBody>
                    <a:bodyPr/>
                    <a:lstStyle/>
                    <a:p>
                      <a:r>
                        <a:rPr lang="en-US" sz="1400" dirty="0"/>
                        <a:t>21</a:t>
                      </a:r>
                    </a:p>
                  </a:txBody>
                  <a:tcPr marL="71520" marR="71520" marT="34290" marB="34290"/>
                </a:tc>
                <a:tc>
                  <a:txBody>
                    <a:bodyPr/>
                    <a:lstStyle/>
                    <a:p>
                      <a:r>
                        <a:rPr lang="en-US" sz="1400" dirty="0"/>
                        <a:t>18</a:t>
                      </a:r>
                    </a:p>
                  </a:txBody>
                  <a:tcPr marL="71520" marR="71520" marT="34290" marB="34290"/>
                </a:tc>
                <a:tc>
                  <a:txBody>
                    <a:bodyPr/>
                    <a:lstStyle/>
                    <a:p>
                      <a:r>
                        <a:rPr lang="en-US" sz="1400" dirty="0"/>
                        <a:t>3</a:t>
                      </a:r>
                    </a:p>
                  </a:txBody>
                  <a:tcPr marL="71520" marR="71520" marT="34290" marB="34290"/>
                </a:tc>
                <a:tc>
                  <a:txBody>
                    <a:bodyPr/>
                    <a:lstStyle/>
                    <a:p>
                      <a:r>
                        <a:rPr lang="en-US" sz="1400" dirty="0"/>
                        <a:t>2</a:t>
                      </a:r>
                    </a:p>
                  </a:txBody>
                  <a:tcPr marL="71520" marR="71520" marT="34290" marB="34290"/>
                </a:tc>
                <a:extLst>
                  <a:ext uri="{0D108BD9-81ED-4DB2-BD59-A6C34878D82A}">
                    <a16:rowId xmlns:a16="http://schemas.microsoft.com/office/drawing/2014/main" val="10010"/>
                  </a:ext>
                </a:extLst>
              </a:tr>
            </a:tbl>
          </a:graphicData>
        </a:graphic>
      </p:graphicFrame>
      <p:sp>
        <p:nvSpPr>
          <p:cNvPr id="3" name="Slide Number Placeholder 2">
            <a:extLst>
              <a:ext uri="{FF2B5EF4-FFF2-40B4-BE49-F238E27FC236}">
                <a16:creationId xmlns:a16="http://schemas.microsoft.com/office/drawing/2014/main" id="{18BEA808-7422-468B-9C42-9C3777D1FA55}"/>
              </a:ext>
            </a:extLst>
          </p:cNvPr>
          <p:cNvSpPr>
            <a:spLocks noGrp="1"/>
          </p:cNvSpPr>
          <p:nvPr>
            <p:ph type="sldNum" sz="quarter" idx="10"/>
          </p:nvPr>
        </p:nvSpPr>
        <p:spPr/>
        <p:txBody>
          <a:bodyPr/>
          <a:lstStyle/>
          <a:p>
            <a:fld id="{3C235FB0-A6B8-5146-94DA-A726C203F0B8}" type="slidenum">
              <a:rPr lang="en-US" smtClean="0"/>
              <a:t>57</a:t>
            </a:fld>
            <a:endParaRPr lang="en-US" dirty="0"/>
          </a:p>
        </p:txBody>
      </p:sp>
      <p:sp>
        <p:nvSpPr>
          <p:cNvPr id="5" name="TextBox 4"/>
          <p:cNvSpPr txBox="1"/>
          <p:nvPr/>
        </p:nvSpPr>
        <p:spPr>
          <a:xfrm>
            <a:off x="687385" y="1872505"/>
            <a:ext cx="3618298" cy="507831"/>
          </a:xfrm>
          <a:prstGeom prst="rect">
            <a:avLst/>
          </a:prstGeom>
          <a:noFill/>
        </p:spPr>
        <p:txBody>
          <a:bodyPr wrap="none" rtlCol="0">
            <a:spAutoFit/>
          </a:bodyPr>
          <a:lstStyle/>
          <a:p>
            <a:pPr defTabSz="685800" fontAlgn="auto">
              <a:spcBef>
                <a:spcPts val="0"/>
              </a:spcBef>
              <a:spcAft>
                <a:spcPts val="0"/>
              </a:spcAft>
            </a:pPr>
            <a:r>
              <a:rPr lang="en-US" sz="1350" dirty="0">
                <a:solidFill>
                  <a:srgbClr val="000000"/>
                </a:solidFill>
                <a:latin typeface="Arial"/>
                <a:ea typeface="+mn-ea"/>
                <a:cs typeface="+mn-cs"/>
              </a:rPr>
              <a:t>Math Fact Progress Monitoring (total correct)</a:t>
            </a:r>
          </a:p>
          <a:p>
            <a:pPr defTabSz="685800" fontAlgn="auto">
              <a:spcBef>
                <a:spcPts val="0"/>
              </a:spcBef>
              <a:spcAft>
                <a:spcPts val="0"/>
              </a:spcAft>
            </a:pPr>
            <a:r>
              <a:rPr lang="en-US" sz="1350" dirty="0">
                <a:solidFill>
                  <a:srgbClr val="000000"/>
                </a:solidFill>
                <a:latin typeface="Arial"/>
                <a:ea typeface="+mn-ea"/>
                <a:cs typeface="+mn-cs"/>
              </a:rPr>
              <a:t>100 facts per page; 1-minute timed test</a:t>
            </a:r>
          </a:p>
        </p:txBody>
      </p:sp>
    </p:spTree>
    <p:extLst>
      <p:ext uri="{BB962C8B-B14F-4D97-AF65-F5344CB8AC3E}">
        <p14:creationId xmlns:p14="http://schemas.microsoft.com/office/powerpoint/2010/main" val="4128402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A: Grade 6</a:t>
            </a:r>
          </a:p>
        </p:txBody>
      </p:sp>
      <p:sp>
        <p:nvSpPr>
          <p:cNvPr id="3" name="Content Placeholder 2"/>
          <p:cNvSpPr>
            <a:spLocks noGrp="1"/>
          </p:cNvSpPr>
          <p:nvPr>
            <p:ph idx="1"/>
          </p:nvPr>
        </p:nvSpPr>
        <p:spPr>
          <a:xfrm>
            <a:off x="687389" y="1739348"/>
            <a:ext cx="8224837" cy="4586651"/>
          </a:xfrm>
        </p:spPr>
        <p:txBody>
          <a:bodyPr/>
          <a:lstStyle/>
          <a:p>
            <a:r>
              <a:rPr lang="en-US" dirty="0"/>
              <a:t>AIMSWeb, BOY results on grade level</a:t>
            </a:r>
          </a:p>
        </p:txBody>
      </p:sp>
      <p:sp>
        <p:nvSpPr>
          <p:cNvPr id="5" name="Slide Number Placeholder 4">
            <a:extLst>
              <a:ext uri="{FF2B5EF4-FFF2-40B4-BE49-F238E27FC236}">
                <a16:creationId xmlns:a16="http://schemas.microsoft.com/office/drawing/2014/main" id="{E6C29208-56C3-4980-9F8F-E78FE44D5E7E}"/>
              </a:ext>
            </a:extLst>
          </p:cNvPr>
          <p:cNvSpPr>
            <a:spLocks noGrp="1"/>
          </p:cNvSpPr>
          <p:nvPr>
            <p:ph type="sldNum" sz="quarter" idx="10"/>
          </p:nvPr>
        </p:nvSpPr>
        <p:spPr/>
        <p:txBody>
          <a:bodyPr/>
          <a:lstStyle/>
          <a:p>
            <a:fld id="{3C235FB0-A6B8-5146-94DA-A726C203F0B8}" type="slidenum">
              <a:rPr lang="en-US" smtClean="0"/>
              <a:t>58</a:t>
            </a:fld>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620054866"/>
              </p:ext>
            </p:extLst>
          </p:nvPr>
        </p:nvGraphicFramePr>
        <p:xfrm>
          <a:off x="687389" y="2145192"/>
          <a:ext cx="7511496" cy="3101340"/>
        </p:xfrm>
        <a:graphic>
          <a:graphicData uri="http://schemas.openxmlformats.org/drawingml/2006/table">
            <a:tbl>
              <a:tblPr firstRow="1" bandRow="1">
                <a:tableStyleId>{5C22544A-7EE6-4342-B048-85BDC9FD1C3A}</a:tableStyleId>
              </a:tblPr>
              <a:tblGrid>
                <a:gridCol w="2503832">
                  <a:extLst>
                    <a:ext uri="{9D8B030D-6E8A-4147-A177-3AD203B41FA5}">
                      <a16:colId xmlns:a16="http://schemas.microsoft.com/office/drawing/2014/main" val="20000"/>
                    </a:ext>
                  </a:extLst>
                </a:gridCol>
                <a:gridCol w="2503832">
                  <a:extLst>
                    <a:ext uri="{9D8B030D-6E8A-4147-A177-3AD203B41FA5}">
                      <a16:colId xmlns:a16="http://schemas.microsoft.com/office/drawing/2014/main" val="20001"/>
                    </a:ext>
                  </a:extLst>
                </a:gridCol>
                <a:gridCol w="2503832">
                  <a:extLst>
                    <a:ext uri="{9D8B030D-6E8A-4147-A177-3AD203B41FA5}">
                      <a16:colId xmlns:a16="http://schemas.microsoft.com/office/drawing/2014/main" val="20002"/>
                    </a:ext>
                  </a:extLst>
                </a:gridCol>
              </a:tblGrid>
              <a:tr h="222885">
                <a:tc>
                  <a:txBody>
                    <a:bodyPr/>
                    <a:lstStyle/>
                    <a:p>
                      <a:r>
                        <a:rPr lang="en-US" sz="1400" dirty="0"/>
                        <a:t>Student Name</a:t>
                      </a:r>
                    </a:p>
                  </a:txBody>
                  <a:tcPr marL="68580" marR="68580" marT="34290" marB="34290"/>
                </a:tc>
                <a:tc>
                  <a:txBody>
                    <a:bodyPr/>
                    <a:lstStyle/>
                    <a:p>
                      <a:r>
                        <a:rPr lang="en-US" sz="1400" dirty="0"/>
                        <a:t>M-Comp—Raw Score</a:t>
                      </a:r>
                    </a:p>
                  </a:txBody>
                  <a:tcPr marL="68580" marR="68580" marT="34290" marB="34290"/>
                </a:tc>
                <a:tc>
                  <a:txBody>
                    <a:bodyPr/>
                    <a:lstStyle/>
                    <a:p>
                      <a:r>
                        <a:rPr lang="en-US" sz="1400" dirty="0"/>
                        <a:t>M-Comp</a:t>
                      </a:r>
                      <a:r>
                        <a:rPr lang="en-US" sz="1400" baseline="0" dirty="0"/>
                        <a:t>—Percentile</a:t>
                      </a:r>
                      <a:endParaRPr lang="en-US" sz="1400" dirty="0"/>
                    </a:p>
                  </a:txBody>
                  <a:tcPr marL="68580" marR="68580" marT="34290" marB="34290"/>
                </a:tc>
                <a:extLst>
                  <a:ext uri="{0D108BD9-81ED-4DB2-BD59-A6C34878D82A}">
                    <a16:rowId xmlns:a16="http://schemas.microsoft.com/office/drawing/2014/main" val="10000"/>
                  </a:ext>
                </a:extLst>
              </a:tr>
              <a:tr h="278130">
                <a:tc>
                  <a:txBody>
                    <a:bodyPr/>
                    <a:lstStyle/>
                    <a:p>
                      <a:r>
                        <a:rPr lang="en-US" sz="1400" dirty="0"/>
                        <a:t>Linda</a:t>
                      </a:r>
                    </a:p>
                  </a:txBody>
                  <a:tcPr marL="68580" marR="68580" marT="34290" marB="34290"/>
                </a:tc>
                <a:tc>
                  <a:txBody>
                    <a:bodyPr/>
                    <a:lstStyle/>
                    <a:p>
                      <a:r>
                        <a:rPr lang="en-US" sz="1400" dirty="0"/>
                        <a:t>5</a:t>
                      </a:r>
                    </a:p>
                  </a:txBody>
                  <a:tcPr marL="68580" marR="68580" marT="34290" marB="34290"/>
                </a:tc>
                <a:tc>
                  <a:txBody>
                    <a:bodyPr/>
                    <a:lstStyle/>
                    <a:p>
                      <a:r>
                        <a:rPr lang="en-US" sz="1400" dirty="0"/>
                        <a:t>11</a:t>
                      </a:r>
                      <a:r>
                        <a:rPr lang="en-US" sz="1400" baseline="0" dirty="0"/>
                        <a:t>th</a:t>
                      </a:r>
                      <a:r>
                        <a:rPr lang="en-US" sz="1400" dirty="0"/>
                        <a:t> </a:t>
                      </a:r>
                    </a:p>
                  </a:txBody>
                  <a:tcPr marL="68580" marR="68580" marT="34290" marB="34290"/>
                </a:tc>
                <a:extLst>
                  <a:ext uri="{0D108BD9-81ED-4DB2-BD59-A6C34878D82A}">
                    <a16:rowId xmlns:a16="http://schemas.microsoft.com/office/drawing/2014/main" val="10001"/>
                  </a:ext>
                </a:extLst>
              </a:tr>
              <a:tr h="278130">
                <a:tc>
                  <a:txBody>
                    <a:bodyPr/>
                    <a:lstStyle/>
                    <a:p>
                      <a:r>
                        <a:rPr lang="en-US" sz="1400" dirty="0"/>
                        <a:t>Saleh</a:t>
                      </a:r>
                    </a:p>
                  </a:txBody>
                  <a:tcPr marL="68580" marR="68580" marT="34290" marB="34290"/>
                </a:tc>
                <a:tc>
                  <a:txBody>
                    <a:bodyPr/>
                    <a:lstStyle/>
                    <a:p>
                      <a:r>
                        <a:rPr lang="en-US" sz="1400" dirty="0"/>
                        <a:t>11</a:t>
                      </a:r>
                    </a:p>
                  </a:txBody>
                  <a:tcPr marL="68580" marR="68580" marT="34290" marB="34290"/>
                </a:tc>
                <a:tc>
                  <a:txBody>
                    <a:bodyPr/>
                    <a:lstStyle/>
                    <a:p>
                      <a:r>
                        <a:rPr lang="en-US" sz="1400" dirty="0"/>
                        <a:t>23</a:t>
                      </a:r>
                      <a:r>
                        <a:rPr lang="en-US" sz="1400" baseline="0" dirty="0"/>
                        <a:t>rd </a:t>
                      </a:r>
                      <a:endParaRPr lang="en-US" sz="1400" dirty="0"/>
                    </a:p>
                  </a:txBody>
                  <a:tcPr marL="68580" marR="68580" marT="34290" marB="34290"/>
                </a:tc>
                <a:extLst>
                  <a:ext uri="{0D108BD9-81ED-4DB2-BD59-A6C34878D82A}">
                    <a16:rowId xmlns:a16="http://schemas.microsoft.com/office/drawing/2014/main" val="10002"/>
                  </a:ext>
                </a:extLst>
              </a:tr>
              <a:tr h="278130">
                <a:tc>
                  <a:txBody>
                    <a:bodyPr/>
                    <a:lstStyle/>
                    <a:p>
                      <a:r>
                        <a:rPr lang="en-US" sz="1400" dirty="0"/>
                        <a:t>Isabel</a:t>
                      </a:r>
                    </a:p>
                  </a:txBody>
                  <a:tcPr marL="68580" marR="68580" marT="34290" marB="34290"/>
                </a:tc>
                <a:tc>
                  <a:txBody>
                    <a:bodyPr/>
                    <a:lstStyle/>
                    <a:p>
                      <a:r>
                        <a:rPr lang="en-US" sz="1400" dirty="0"/>
                        <a:t>19</a:t>
                      </a:r>
                    </a:p>
                  </a:txBody>
                  <a:tcPr marL="68580" marR="68580" marT="34290" marB="34290"/>
                </a:tc>
                <a:tc>
                  <a:txBody>
                    <a:bodyPr/>
                    <a:lstStyle/>
                    <a:p>
                      <a:r>
                        <a:rPr lang="en-US" sz="1400" dirty="0"/>
                        <a:t>50</a:t>
                      </a:r>
                      <a:r>
                        <a:rPr lang="en-US" sz="1400" baseline="0" dirty="0"/>
                        <a:t>th </a:t>
                      </a:r>
                    </a:p>
                  </a:txBody>
                  <a:tcPr marL="68580" marR="68580" marT="34290" marB="34290"/>
                </a:tc>
                <a:extLst>
                  <a:ext uri="{0D108BD9-81ED-4DB2-BD59-A6C34878D82A}">
                    <a16:rowId xmlns:a16="http://schemas.microsoft.com/office/drawing/2014/main" val="10003"/>
                  </a:ext>
                </a:extLst>
              </a:tr>
              <a:tr h="278130">
                <a:tc>
                  <a:txBody>
                    <a:bodyPr/>
                    <a:lstStyle/>
                    <a:p>
                      <a:r>
                        <a:rPr lang="en-US" sz="1400" dirty="0"/>
                        <a:t>John</a:t>
                      </a:r>
                    </a:p>
                  </a:txBody>
                  <a:tcPr marL="68580" marR="68580" marT="34290" marB="34290"/>
                </a:tc>
                <a:tc>
                  <a:txBody>
                    <a:bodyPr/>
                    <a:lstStyle/>
                    <a:p>
                      <a:r>
                        <a:rPr lang="en-US" sz="1400" dirty="0"/>
                        <a:t>5</a:t>
                      </a:r>
                    </a:p>
                  </a:txBody>
                  <a:tcPr marL="68580" marR="68580" marT="34290" marB="34290"/>
                </a:tc>
                <a:tc>
                  <a:txBody>
                    <a:bodyPr/>
                    <a:lstStyle/>
                    <a:p>
                      <a:r>
                        <a:rPr lang="en-US" sz="1400" dirty="0"/>
                        <a:t>11</a:t>
                      </a:r>
                      <a:r>
                        <a:rPr lang="en-US" sz="1400" baseline="0" dirty="0"/>
                        <a:t>th </a:t>
                      </a:r>
                    </a:p>
                  </a:txBody>
                  <a:tcPr marL="68580" marR="68580" marT="34290" marB="34290"/>
                </a:tc>
                <a:extLst>
                  <a:ext uri="{0D108BD9-81ED-4DB2-BD59-A6C34878D82A}">
                    <a16:rowId xmlns:a16="http://schemas.microsoft.com/office/drawing/2014/main" val="10004"/>
                  </a:ext>
                </a:extLst>
              </a:tr>
              <a:tr h="278130">
                <a:tc>
                  <a:txBody>
                    <a:bodyPr/>
                    <a:lstStyle/>
                    <a:p>
                      <a:r>
                        <a:rPr lang="en-US" sz="1400" dirty="0"/>
                        <a:t>Brad</a:t>
                      </a:r>
                    </a:p>
                  </a:txBody>
                  <a:tcPr marL="68580" marR="68580" marT="34290" marB="34290"/>
                </a:tc>
                <a:tc>
                  <a:txBody>
                    <a:bodyPr/>
                    <a:lstStyle/>
                    <a:p>
                      <a:r>
                        <a:rPr lang="en-US" sz="1400" dirty="0"/>
                        <a:t>22</a:t>
                      </a:r>
                    </a:p>
                  </a:txBody>
                  <a:tcPr marL="68580" marR="68580" marT="34290" marB="34290"/>
                </a:tc>
                <a:tc>
                  <a:txBody>
                    <a:bodyPr/>
                    <a:lstStyle/>
                    <a:p>
                      <a:r>
                        <a:rPr lang="en-US" sz="1400" dirty="0"/>
                        <a:t>20</a:t>
                      </a:r>
                      <a:r>
                        <a:rPr lang="en-US" sz="1400" baseline="0" dirty="0"/>
                        <a:t>th </a:t>
                      </a:r>
                    </a:p>
                  </a:txBody>
                  <a:tcPr marL="68580" marR="68580" marT="34290" marB="34290"/>
                </a:tc>
                <a:extLst>
                  <a:ext uri="{0D108BD9-81ED-4DB2-BD59-A6C34878D82A}">
                    <a16:rowId xmlns:a16="http://schemas.microsoft.com/office/drawing/2014/main" val="10005"/>
                  </a:ext>
                </a:extLst>
              </a:tr>
              <a:tr h="278130">
                <a:tc>
                  <a:txBody>
                    <a:bodyPr/>
                    <a:lstStyle/>
                    <a:p>
                      <a:r>
                        <a:rPr lang="en-US" sz="1400" dirty="0"/>
                        <a:t>Krystal</a:t>
                      </a:r>
                    </a:p>
                  </a:txBody>
                  <a:tcPr marL="68580" marR="68580" marT="34290" marB="34290"/>
                </a:tc>
                <a:tc>
                  <a:txBody>
                    <a:bodyPr/>
                    <a:lstStyle/>
                    <a:p>
                      <a:r>
                        <a:rPr lang="en-US" sz="1400" dirty="0"/>
                        <a:t>30</a:t>
                      </a:r>
                    </a:p>
                  </a:txBody>
                  <a:tcPr marL="68580" marR="68580" marT="34290" marB="34290"/>
                </a:tc>
                <a:tc>
                  <a:txBody>
                    <a:bodyPr/>
                    <a:lstStyle/>
                    <a:p>
                      <a:r>
                        <a:rPr lang="en-US" sz="1400" dirty="0"/>
                        <a:t>73</a:t>
                      </a:r>
                      <a:r>
                        <a:rPr lang="en-US" sz="1400" baseline="0" dirty="0"/>
                        <a:t>rd </a:t>
                      </a:r>
                    </a:p>
                  </a:txBody>
                  <a:tcPr marL="68580" marR="68580" marT="34290" marB="34290"/>
                </a:tc>
                <a:extLst>
                  <a:ext uri="{0D108BD9-81ED-4DB2-BD59-A6C34878D82A}">
                    <a16:rowId xmlns:a16="http://schemas.microsoft.com/office/drawing/2014/main" val="10006"/>
                  </a:ext>
                </a:extLst>
              </a:tr>
              <a:tr h="278130">
                <a:tc>
                  <a:txBody>
                    <a:bodyPr/>
                    <a:lstStyle/>
                    <a:p>
                      <a:r>
                        <a:rPr lang="en-US" sz="1400" dirty="0"/>
                        <a:t>Riley</a:t>
                      </a:r>
                    </a:p>
                  </a:txBody>
                  <a:tcPr marL="68580" marR="68580" marT="34290" marB="34290"/>
                </a:tc>
                <a:tc>
                  <a:txBody>
                    <a:bodyPr/>
                    <a:lstStyle/>
                    <a:p>
                      <a:r>
                        <a:rPr lang="en-US" sz="1400" dirty="0"/>
                        <a:t>19</a:t>
                      </a:r>
                    </a:p>
                  </a:txBody>
                  <a:tcPr marL="68580" marR="68580" marT="34290" marB="34290"/>
                </a:tc>
                <a:tc>
                  <a:txBody>
                    <a:bodyPr/>
                    <a:lstStyle/>
                    <a:p>
                      <a:r>
                        <a:rPr lang="en-US" sz="1400" dirty="0"/>
                        <a:t>50</a:t>
                      </a:r>
                      <a:r>
                        <a:rPr lang="en-US" sz="1400" baseline="0" dirty="0"/>
                        <a:t>th </a:t>
                      </a:r>
                    </a:p>
                  </a:txBody>
                  <a:tcPr marL="68580" marR="68580" marT="34290" marB="34290"/>
                </a:tc>
                <a:extLst>
                  <a:ext uri="{0D108BD9-81ED-4DB2-BD59-A6C34878D82A}">
                    <a16:rowId xmlns:a16="http://schemas.microsoft.com/office/drawing/2014/main" val="10007"/>
                  </a:ext>
                </a:extLst>
              </a:tr>
              <a:tr h="278130">
                <a:tc>
                  <a:txBody>
                    <a:bodyPr/>
                    <a:lstStyle/>
                    <a:p>
                      <a:r>
                        <a:rPr lang="en-US" sz="1400" dirty="0"/>
                        <a:t>Kevin</a:t>
                      </a:r>
                    </a:p>
                  </a:txBody>
                  <a:tcPr marL="68580" marR="68580" marT="34290" marB="34290"/>
                </a:tc>
                <a:tc>
                  <a:txBody>
                    <a:bodyPr/>
                    <a:lstStyle/>
                    <a:p>
                      <a:r>
                        <a:rPr lang="en-US" sz="1400" dirty="0"/>
                        <a:t>12</a:t>
                      </a:r>
                    </a:p>
                  </a:txBody>
                  <a:tcPr marL="68580" marR="68580" marT="34290" marB="34290"/>
                </a:tc>
                <a:tc>
                  <a:txBody>
                    <a:bodyPr/>
                    <a:lstStyle/>
                    <a:p>
                      <a:r>
                        <a:rPr lang="en-US" sz="1400" dirty="0"/>
                        <a:t>25</a:t>
                      </a:r>
                      <a:r>
                        <a:rPr lang="en-US" sz="1400" baseline="0" dirty="0"/>
                        <a:t>th </a:t>
                      </a:r>
                    </a:p>
                  </a:txBody>
                  <a:tcPr marL="68580" marR="68580" marT="34290" marB="34290"/>
                </a:tc>
                <a:extLst>
                  <a:ext uri="{0D108BD9-81ED-4DB2-BD59-A6C34878D82A}">
                    <a16:rowId xmlns:a16="http://schemas.microsoft.com/office/drawing/2014/main" val="10008"/>
                  </a:ext>
                </a:extLst>
              </a:tr>
              <a:tr h="278130">
                <a:tc>
                  <a:txBody>
                    <a:bodyPr/>
                    <a:lstStyle/>
                    <a:p>
                      <a:r>
                        <a:rPr lang="en-US" sz="1400" dirty="0"/>
                        <a:t>Ethan</a:t>
                      </a:r>
                    </a:p>
                  </a:txBody>
                  <a:tcPr marL="68580" marR="68580" marT="34290" marB="34290"/>
                </a:tc>
                <a:tc>
                  <a:txBody>
                    <a:bodyPr/>
                    <a:lstStyle/>
                    <a:p>
                      <a:r>
                        <a:rPr lang="en-US" sz="1400" dirty="0"/>
                        <a:t>29</a:t>
                      </a:r>
                    </a:p>
                  </a:txBody>
                  <a:tcPr marL="68580" marR="68580" marT="34290" marB="34290"/>
                </a:tc>
                <a:tc>
                  <a:txBody>
                    <a:bodyPr/>
                    <a:lstStyle/>
                    <a:p>
                      <a:r>
                        <a:rPr lang="en-US" sz="1400" dirty="0"/>
                        <a:t>70</a:t>
                      </a:r>
                      <a:r>
                        <a:rPr lang="en-US" sz="1400" baseline="0" dirty="0"/>
                        <a:t>th </a:t>
                      </a:r>
                    </a:p>
                  </a:txBody>
                  <a:tcPr marL="68580" marR="68580" marT="34290" marB="34290"/>
                </a:tc>
                <a:extLst>
                  <a:ext uri="{0D108BD9-81ED-4DB2-BD59-A6C34878D82A}">
                    <a16:rowId xmlns:a16="http://schemas.microsoft.com/office/drawing/2014/main" val="10009"/>
                  </a:ext>
                </a:extLst>
              </a:tr>
              <a:tr h="278130">
                <a:tc>
                  <a:txBody>
                    <a:bodyPr/>
                    <a:lstStyle/>
                    <a:p>
                      <a:r>
                        <a:rPr lang="en-US" sz="1400" dirty="0"/>
                        <a:t>Jenna</a:t>
                      </a:r>
                    </a:p>
                  </a:txBody>
                  <a:tcPr marL="68580" marR="68580" marT="34290" marB="34290"/>
                </a:tc>
                <a:tc>
                  <a:txBody>
                    <a:bodyPr/>
                    <a:lstStyle/>
                    <a:p>
                      <a:r>
                        <a:rPr lang="en-US" sz="1400" dirty="0"/>
                        <a:t>0</a:t>
                      </a:r>
                    </a:p>
                  </a:txBody>
                  <a:tcPr marL="68580" marR="68580" marT="34290" marB="34290"/>
                </a:tc>
                <a:tc>
                  <a:txBody>
                    <a:bodyPr/>
                    <a:lstStyle/>
                    <a:p>
                      <a:r>
                        <a:rPr lang="en-US" sz="1400" dirty="0"/>
                        <a:t>0</a:t>
                      </a:r>
                    </a:p>
                  </a:txBody>
                  <a:tcPr marL="68580" marR="68580" marT="34290" marB="3429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7587425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B: Grade 7 </a:t>
            </a:r>
          </a:p>
        </p:txBody>
      </p:sp>
      <p:sp>
        <p:nvSpPr>
          <p:cNvPr id="3" name="Content Placeholder 2"/>
          <p:cNvSpPr>
            <a:spLocks noGrp="1"/>
          </p:cNvSpPr>
          <p:nvPr>
            <p:ph idx="1"/>
          </p:nvPr>
        </p:nvSpPr>
        <p:spPr/>
        <p:txBody>
          <a:bodyPr/>
          <a:lstStyle/>
          <a:p>
            <a:r>
              <a:rPr lang="en-US" dirty="0"/>
              <a:t>Math Fact Progress Monitoring (total correct)</a:t>
            </a:r>
          </a:p>
          <a:p>
            <a:r>
              <a:rPr lang="en-US" dirty="0"/>
              <a:t>100 facts per page; 1-minute timed test</a:t>
            </a:r>
          </a:p>
        </p:txBody>
      </p:sp>
      <p:sp>
        <p:nvSpPr>
          <p:cNvPr id="5" name="Slide Number Placeholder 4">
            <a:extLst>
              <a:ext uri="{FF2B5EF4-FFF2-40B4-BE49-F238E27FC236}">
                <a16:creationId xmlns:a16="http://schemas.microsoft.com/office/drawing/2014/main" id="{B7FD5BC2-1B2D-435A-A187-0D1771D10B61}"/>
              </a:ext>
            </a:extLst>
          </p:cNvPr>
          <p:cNvSpPr>
            <a:spLocks noGrp="1"/>
          </p:cNvSpPr>
          <p:nvPr>
            <p:ph type="sldNum" sz="quarter" idx="10"/>
          </p:nvPr>
        </p:nvSpPr>
        <p:spPr/>
        <p:txBody>
          <a:bodyPr/>
          <a:lstStyle/>
          <a:p>
            <a:fld id="{3C235FB0-A6B8-5146-94DA-A726C203F0B8}" type="slidenum">
              <a:rPr lang="en-US" smtClean="0"/>
              <a:t>59</a:t>
            </a:fld>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3730963205"/>
              </p:ext>
            </p:extLst>
          </p:nvPr>
        </p:nvGraphicFramePr>
        <p:xfrm>
          <a:off x="628650" y="2544521"/>
          <a:ext cx="7886700" cy="3101340"/>
        </p:xfrm>
        <a:graphic>
          <a:graphicData uri="http://schemas.openxmlformats.org/drawingml/2006/table">
            <a:tbl>
              <a:tblPr firstRow="1" bandRow="1">
                <a:tableStyleId>{5C22544A-7EE6-4342-B048-85BDC9FD1C3A}</a:tableStyleId>
              </a:tblPr>
              <a:tblGrid>
                <a:gridCol w="1577340">
                  <a:extLst>
                    <a:ext uri="{9D8B030D-6E8A-4147-A177-3AD203B41FA5}">
                      <a16:colId xmlns:a16="http://schemas.microsoft.com/office/drawing/2014/main" val="20000"/>
                    </a:ext>
                  </a:extLst>
                </a:gridCol>
                <a:gridCol w="1577340">
                  <a:extLst>
                    <a:ext uri="{9D8B030D-6E8A-4147-A177-3AD203B41FA5}">
                      <a16:colId xmlns:a16="http://schemas.microsoft.com/office/drawing/2014/main" val="20001"/>
                    </a:ext>
                  </a:extLst>
                </a:gridCol>
                <a:gridCol w="1577340">
                  <a:extLst>
                    <a:ext uri="{9D8B030D-6E8A-4147-A177-3AD203B41FA5}">
                      <a16:colId xmlns:a16="http://schemas.microsoft.com/office/drawing/2014/main" val="20002"/>
                    </a:ext>
                  </a:extLst>
                </a:gridCol>
                <a:gridCol w="1577340">
                  <a:extLst>
                    <a:ext uri="{9D8B030D-6E8A-4147-A177-3AD203B41FA5}">
                      <a16:colId xmlns:a16="http://schemas.microsoft.com/office/drawing/2014/main" val="20003"/>
                    </a:ext>
                  </a:extLst>
                </a:gridCol>
                <a:gridCol w="1577340">
                  <a:extLst>
                    <a:ext uri="{9D8B030D-6E8A-4147-A177-3AD203B41FA5}">
                      <a16:colId xmlns:a16="http://schemas.microsoft.com/office/drawing/2014/main" val="20004"/>
                    </a:ext>
                  </a:extLst>
                </a:gridCol>
              </a:tblGrid>
              <a:tr h="278130">
                <a:tc>
                  <a:txBody>
                    <a:bodyPr/>
                    <a:lstStyle/>
                    <a:p>
                      <a:r>
                        <a:rPr lang="en-US" sz="1400" dirty="0"/>
                        <a:t>Student Name</a:t>
                      </a:r>
                    </a:p>
                  </a:txBody>
                  <a:tcPr marL="68580" marR="68580" marT="34290" marB="34290"/>
                </a:tc>
                <a:tc>
                  <a:txBody>
                    <a:bodyPr/>
                    <a:lstStyle/>
                    <a:p>
                      <a:r>
                        <a:rPr lang="en-US" sz="1400" dirty="0"/>
                        <a:t>Addition</a:t>
                      </a:r>
                    </a:p>
                  </a:txBody>
                  <a:tcPr marL="68580" marR="68580" marT="34290" marB="34290"/>
                </a:tc>
                <a:tc>
                  <a:txBody>
                    <a:bodyPr/>
                    <a:lstStyle/>
                    <a:p>
                      <a:r>
                        <a:rPr lang="en-US" sz="1400" dirty="0"/>
                        <a:t>Subtraction</a:t>
                      </a:r>
                    </a:p>
                  </a:txBody>
                  <a:tcPr marL="68580" marR="68580" marT="34290" marB="34290"/>
                </a:tc>
                <a:tc>
                  <a:txBody>
                    <a:bodyPr/>
                    <a:lstStyle/>
                    <a:p>
                      <a:r>
                        <a:rPr lang="en-US" sz="1400" dirty="0"/>
                        <a:t>Multiplication</a:t>
                      </a:r>
                    </a:p>
                  </a:txBody>
                  <a:tcPr marL="68580" marR="68580" marT="34290" marB="34290"/>
                </a:tc>
                <a:tc>
                  <a:txBody>
                    <a:bodyPr/>
                    <a:lstStyle/>
                    <a:p>
                      <a:r>
                        <a:rPr lang="en-US" sz="1400" dirty="0"/>
                        <a:t>Division</a:t>
                      </a:r>
                    </a:p>
                  </a:txBody>
                  <a:tcPr marL="68580" marR="68580" marT="34290" marB="34290"/>
                </a:tc>
                <a:extLst>
                  <a:ext uri="{0D108BD9-81ED-4DB2-BD59-A6C34878D82A}">
                    <a16:rowId xmlns:a16="http://schemas.microsoft.com/office/drawing/2014/main" val="10000"/>
                  </a:ext>
                </a:extLst>
              </a:tr>
              <a:tr h="278130">
                <a:tc>
                  <a:txBody>
                    <a:bodyPr/>
                    <a:lstStyle/>
                    <a:p>
                      <a:r>
                        <a:rPr lang="en-US" sz="1400" dirty="0"/>
                        <a:t>Elaine</a:t>
                      </a:r>
                    </a:p>
                  </a:txBody>
                  <a:tcPr marL="68580" marR="68580" marT="34290" marB="34290"/>
                </a:tc>
                <a:tc>
                  <a:txBody>
                    <a:bodyPr/>
                    <a:lstStyle/>
                    <a:p>
                      <a:r>
                        <a:rPr lang="en-US" sz="1400" dirty="0"/>
                        <a:t>13</a:t>
                      </a:r>
                    </a:p>
                  </a:txBody>
                  <a:tcPr marL="68580" marR="68580" marT="34290" marB="34290"/>
                </a:tc>
                <a:tc>
                  <a:txBody>
                    <a:bodyPr/>
                    <a:lstStyle/>
                    <a:p>
                      <a:r>
                        <a:rPr lang="en-US" sz="1400" dirty="0"/>
                        <a:t>8</a:t>
                      </a:r>
                    </a:p>
                  </a:txBody>
                  <a:tcPr marL="68580" marR="68580" marT="34290" marB="34290"/>
                </a:tc>
                <a:tc>
                  <a:txBody>
                    <a:bodyPr/>
                    <a:lstStyle/>
                    <a:p>
                      <a:r>
                        <a:rPr lang="en-US" sz="1400" dirty="0"/>
                        <a:t>2</a:t>
                      </a:r>
                    </a:p>
                  </a:txBody>
                  <a:tcPr marL="68580" marR="68580" marT="34290" marB="34290"/>
                </a:tc>
                <a:tc>
                  <a:txBody>
                    <a:bodyPr/>
                    <a:lstStyle/>
                    <a:p>
                      <a:r>
                        <a:rPr lang="en-US" sz="1400" dirty="0"/>
                        <a:t>1</a:t>
                      </a:r>
                    </a:p>
                  </a:txBody>
                  <a:tcPr marL="68580" marR="68580" marT="34290" marB="34290"/>
                </a:tc>
                <a:extLst>
                  <a:ext uri="{0D108BD9-81ED-4DB2-BD59-A6C34878D82A}">
                    <a16:rowId xmlns:a16="http://schemas.microsoft.com/office/drawing/2014/main" val="10001"/>
                  </a:ext>
                </a:extLst>
              </a:tr>
              <a:tr h="278130">
                <a:tc>
                  <a:txBody>
                    <a:bodyPr/>
                    <a:lstStyle/>
                    <a:p>
                      <a:r>
                        <a:rPr lang="en-US" sz="1400" dirty="0"/>
                        <a:t>Finn</a:t>
                      </a:r>
                    </a:p>
                  </a:txBody>
                  <a:tcPr marL="68580" marR="68580" marT="34290" marB="34290"/>
                </a:tc>
                <a:tc>
                  <a:txBody>
                    <a:bodyPr/>
                    <a:lstStyle/>
                    <a:p>
                      <a:r>
                        <a:rPr lang="en-US" sz="1400" dirty="0"/>
                        <a:t>92</a:t>
                      </a:r>
                    </a:p>
                  </a:txBody>
                  <a:tcPr marL="68580" marR="68580" marT="34290" marB="34290"/>
                </a:tc>
                <a:tc>
                  <a:txBody>
                    <a:bodyPr/>
                    <a:lstStyle/>
                    <a:p>
                      <a:r>
                        <a:rPr lang="en-US" sz="1400" dirty="0"/>
                        <a:t>89</a:t>
                      </a:r>
                    </a:p>
                  </a:txBody>
                  <a:tcPr marL="68580" marR="68580" marT="34290" marB="34290"/>
                </a:tc>
                <a:tc>
                  <a:txBody>
                    <a:bodyPr/>
                    <a:lstStyle/>
                    <a:p>
                      <a:r>
                        <a:rPr lang="en-US" sz="1400" dirty="0"/>
                        <a:t>40</a:t>
                      </a:r>
                    </a:p>
                  </a:txBody>
                  <a:tcPr marL="68580" marR="68580" marT="34290" marB="34290"/>
                </a:tc>
                <a:tc>
                  <a:txBody>
                    <a:bodyPr/>
                    <a:lstStyle/>
                    <a:p>
                      <a:r>
                        <a:rPr lang="en-US" sz="1400" dirty="0"/>
                        <a:t>32</a:t>
                      </a:r>
                    </a:p>
                  </a:txBody>
                  <a:tcPr marL="68580" marR="68580" marT="34290" marB="34290"/>
                </a:tc>
                <a:extLst>
                  <a:ext uri="{0D108BD9-81ED-4DB2-BD59-A6C34878D82A}">
                    <a16:rowId xmlns:a16="http://schemas.microsoft.com/office/drawing/2014/main" val="10002"/>
                  </a:ext>
                </a:extLst>
              </a:tr>
              <a:tr h="278130">
                <a:tc>
                  <a:txBody>
                    <a:bodyPr/>
                    <a:lstStyle/>
                    <a:p>
                      <a:r>
                        <a:rPr lang="en-US" sz="1400" dirty="0"/>
                        <a:t>Lindsey</a:t>
                      </a:r>
                    </a:p>
                  </a:txBody>
                  <a:tcPr marL="68580" marR="68580" marT="34290" marB="34290"/>
                </a:tc>
                <a:tc>
                  <a:txBody>
                    <a:bodyPr/>
                    <a:lstStyle/>
                    <a:p>
                      <a:r>
                        <a:rPr lang="en-US" sz="1400" dirty="0"/>
                        <a:t>87</a:t>
                      </a:r>
                    </a:p>
                  </a:txBody>
                  <a:tcPr marL="68580" marR="68580" marT="34290" marB="34290"/>
                </a:tc>
                <a:tc>
                  <a:txBody>
                    <a:bodyPr/>
                    <a:lstStyle/>
                    <a:p>
                      <a:r>
                        <a:rPr lang="en-US" sz="1400" dirty="0"/>
                        <a:t>75</a:t>
                      </a:r>
                    </a:p>
                  </a:txBody>
                  <a:tcPr marL="68580" marR="68580" marT="34290" marB="34290"/>
                </a:tc>
                <a:tc>
                  <a:txBody>
                    <a:bodyPr/>
                    <a:lstStyle/>
                    <a:p>
                      <a:r>
                        <a:rPr lang="en-US" sz="1400" dirty="0"/>
                        <a:t>48</a:t>
                      </a:r>
                    </a:p>
                  </a:txBody>
                  <a:tcPr marL="68580" marR="68580" marT="34290" marB="34290"/>
                </a:tc>
                <a:tc>
                  <a:txBody>
                    <a:bodyPr/>
                    <a:lstStyle/>
                    <a:p>
                      <a:r>
                        <a:rPr lang="en-US" sz="1400" dirty="0"/>
                        <a:t>36</a:t>
                      </a:r>
                    </a:p>
                  </a:txBody>
                  <a:tcPr marL="68580" marR="68580" marT="34290" marB="34290"/>
                </a:tc>
                <a:extLst>
                  <a:ext uri="{0D108BD9-81ED-4DB2-BD59-A6C34878D82A}">
                    <a16:rowId xmlns:a16="http://schemas.microsoft.com/office/drawing/2014/main" val="10003"/>
                  </a:ext>
                </a:extLst>
              </a:tr>
              <a:tr h="278130">
                <a:tc>
                  <a:txBody>
                    <a:bodyPr/>
                    <a:lstStyle/>
                    <a:p>
                      <a:r>
                        <a:rPr lang="en-US" sz="1400" dirty="0"/>
                        <a:t>Thomas</a:t>
                      </a:r>
                    </a:p>
                  </a:txBody>
                  <a:tcPr marL="68580" marR="68580" marT="34290" marB="34290"/>
                </a:tc>
                <a:tc>
                  <a:txBody>
                    <a:bodyPr/>
                    <a:lstStyle/>
                    <a:p>
                      <a:r>
                        <a:rPr lang="en-US" sz="1400" dirty="0"/>
                        <a:t>40</a:t>
                      </a:r>
                    </a:p>
                  </a:txBody>
                  <a:tcPr marL="68580" marR="68580" marT="34290" marB="34290"/>
                </a:tc>
                <a:tc>
                  <a:txBody>
                    <a:bodyPr/>
                    <a:lstStyle/>
                    <a:p>
                      <a:r>
                        <a:rPr lang="en-US" sz="1400" dirty="0"/>
                        <a:t>41</a:t>
                      </a:r>
                    </a:p>
                  </a:txBody>
                  <a:tcPr marL="68580" marR="68580" marT="34290" marB="34290"/>
                </a:tc>
                <a:tc>
                  <a:txBody>
                    <a:bodyPr/>
                    <a:lstStyle/>
                    <a:p>
                      <a:r>
                        <a:rPr lang="en-US" sz="1400" dirty="0"/>
                        <a:t>28</a:t>
                      </a:r>
                    </a:p>
                  </a:txBody>
                  <a:tcPr marL="68580" marR="68580" marT="34290" marB="34290"/>
                </a:tc>
                <a:tc>
                  <a:txBody>
                    <a:bodyPr/>
                    <a:lstStyle/>
                    <a:p>
                      <a:r>
                        <a:rPr lang="en-US" sz="1400" dirty="0"/>
                        <a:t>17</a:t>
                      </a:r>
                    </a:p>
                  </a:txBody>
                  <a:tcPr marL="68580" marR="68580" marT="34290" marB="34290"/>
                </a:tc>
                <a:extLst>
                  <a:ext uri="{0D108BD9-81ED-4DB2-BD59-A6C34878D82A}">
                    <a16:rowId xmlns:a16="http://schemas.microsoft.com/office/drawing/2014/main" val="10004"/>
                  </a:ext>
                </a:extLst>
              </a:tr>
              <a:tr h="278130">
                <a:tc>
                  <a:txBody>
                    <a:bodyPr/>
                    <a:lstStyle/>
                    <a:p>
                      <a:r>
                        <a:rPr lang="en-US" sz="1400" dirty="0"/>
                        <a:t>Lauren</a:t>
                      </a:r>
                    </a:p>
                  </a:txBody>
                  <a:tcPr marL="68580" marR="68580" marT="34290" marB="34290"/>
                </a:tc>
                <a:tc>
                  <a:txBody>
                    <a:bodyPr/>
                    <a:lstStyle/>
                    <a:p>
                      <a:r>
                        <a:rPr lang="en-US" sz="1400" dirty="0"/>
                        <a:t>74</a:t>
                      </a:r>
                    </a:p>
                  </a:txBody>
                  <a:tcPr marL="68580" marR="68580" marT="34290" marB="34290"/>
                </a:tc>
                <a:tc>
                  <a:txBody>
                    <a:bodyPr/>
                    <a:lstStyle/>
                    <a:p>
                      <a:r>
                        <a:rPr lang="en-US" sz="1400" dirty="0"/>
                        <a:t>70</a:t>
                      </a:r>
                    </a:p>
                  </a:txBody>
                  <a:tcPr marL="68580" marR="68580" marT="34290" marB="34290"/>
                </a:tc>
                <a:tc>
                  <a:txBody>
                    <a:bodyPr/>
                    <a:lstStyle/>
                    <a:p>
                      <a:r>
                        <a:rPr lang="en-US" sz="1400" dirty="0"/>
                        <a:t>55</a:t>
                      </a:r>
                    </a:p>
                  </a:txBody>
                  <a:tcPr marL="68580" marR="68580" marT="34290" marB="34290"/>
                </a:tc>
                <a:tc>
                  <a:txBody>
                    <a:bodyPr/>
                    <a:lstStyle/>
                    <a:p>
                      <a:r>
                        <a:rPr lang="en-US" sz="1400" dirty="0"/>
                        <a:t>48</a:t>
                      </a:r>
                    </a:p>
                  </a:txBody>
                  <a:tcPr marL="68580" marR="68580" marT="34290" marB="34290"/>
                </a:tc>
                <a:extLst>
                  <a:ext uri="{0D108BD9-81ED-4DB2-BD59-A6C34878D82A}">
                    <a16:rowId xmlns:a16="http://schemas.microsoft.com/office/drawing/2014/main" val="10005"/>
                  </a:ext>
                </a:extLst>
              </a:tr>
              <a:tr h="278130">
                <a:tc>
                  <a:txBody>
                    <a:bodyPr/>
                    <a:lstStyle/>
                    <a:p>
                      <a:r>
                        <a:rPr lang="en-US" sz="1400" dirty="0"/>
                        <a:t>Robin</a:t>
                      </a:r>
                    </a:p>
                  </a:txBody>
                  <a:tcPr marL="68580" marR="68580" marT="34290" marB="34290"/>
                </a:tc>
                <a:tc>
                  <a:txBody>
                    <a:bodyPr/>
                    <a:lstStyle/>
                    <a:p>
                      <a:r>
                        <a:rPr lang="en-US" sz="1400" dirty="0"/>
                        <a:t>68</a:t>
                      </a:r>
                    </a:p>
                  </a:txBody>
                  <a:tcPr marL="68580" marR="68580" marT="34290" marB="34290"/>
                </a:tc>
                <a:tc>
                  <a:txBody>
                    <a:bodyPr/>
                    <a:lstStyle/>
                    <a:p>
                      <a:r>
                        <a:rPr lang="en-US" sz="1400" dirty="0"/>
                        <a:t>62</a:t>
                      </a:r>
                    </a:p>
                  </a:txBody>
                  <a:tcPr marL="68580" marR="68580" marT="34290" marB="34290"/>
                </a:tc>
                <a:tc>
                  <a:txBody>
                    <a:bodyPr/>
                    <a:lstStyle/>
                    <a:p>
                      <a:r>
                        <a:rPr lang="en-US" sz="1400" dirty="0"/>
                        <a:t>39</a:t>
                      </a:r>
                    </a:p>
                  </a:txBody>
                  <a:tcPr marL="68580" marR="68580" marT="34290" marB="34290"/>
                </a:tc>
                <a:tc>
                  <a:txBody>
                    <a:bodyPr/>
                    <a:lstStyle/>
                    <a:p>
                      <a:r>
                        <a:rPr lang="en-US" sz="1400" dirty="0"/>
                        <a:t>23</a:t>
                      </a:r>
                    </a:p>
                  </a:txBody>
                  <a:tcPr marL="68580" marR="68580" marT="34290" marB="34290"/>
                </a:tc>
                <a:extLst>
                  <a:ext uri="{0D108BD9-81ED-4DB2-BD59-A6C34878D82A}">
                    <a16:rowId xmlns:a16="http://schemas.microsoft.com/office/drawing/2014/main" val="10006"/>
                  </a:ext>
                </a:extLst>
              </a:tr>
              <a:tr h="278130">
                <a:tc>
                  <a:txBody>
                    <a:bodyPr/>
                    <a:lstStyle/>
                    <a:p>
                      <a:r>
                        <a:rPr lang="en-US" sz="1400" dirty="0"/>
                        <a:t>Jackson</a:t>
                      </a:r>
                    </a:p>
                  </a:txBody>
                  <a:tcPr marL="68580" marR="68580" marT="34290" marB="34290"/>
                </a:tc>
                <a:tc>
                  <a:txBody>
                    <a:bodyPr/>
                    <a:lstStyle/>
                    <a:p>
                      <a:r>
                        <a:rPr lang="en-US" sz="1400" dirty="0"/>
                        <a:t>100</a:t>
                      </a:r>
                    </a:p>
                  </a:txBody>
                  <a:tcPr marL="68580" marR="68580" marT="34290" marB="34290"/>
                </a:tc>
                <a:tc>
                  <a:txBody>
                    <a:bodyPr/>
                    <a:lstStyle/>
                    <a:p>
                      <a:r>
                        <a:rPr lang="en-US" sz="1400" dirty="0"/>
                        <a:t>98</a:t>
                      </a:r>
                    </a:p>
                  </a:txBody>
                  <a:tcPr marL="68580" marR="68580" marT="34290" marB="34290"/>
                </a:tc>
                <a:tc>
                  <a:txBody>
                    <a:bodyPr/>
                    <a:lstStyle/>
                    <a:p>
                      <a:r>
                        <a:rPr lang="en-US" sz="1400" dirty="0"/>
                        <a:t>71</a:t>
                      </a:r>
                    </a:p>
                  </a:txBody>
                  <a:tcPr marL="68580" marR="68580" marT="34290" marB="34290"/>
                </a:tc>
                <a:tc>
                  <a:txBody>
                    <a:bodyPr/>
                    <a:lstStyle/>
                    <a:p>
                      <a:r>
                        <a:rPr lang="en-US" sz="1400" dirty="0"/>
                        <a:t>54</a:t>
                      </a:r>
                    </a:p>
                  </a:txBody>
                  <a:tcPr marL="68580" marR="68580" marT="34290" marB="34290"/>
                </a:tc>
                <a:extLst>
                  <a:ext uri="{0D108BD9-81ED-4DB2-BD59-A6C34878D82A}">
                    <a16:rowId xmlns:a16="http://schemas.microsoft.com/office/drawing/2014/main" val="10007"/>
                  </a:ext>
                </a:extLst>
              </a:tr>
              <a:tr h="278130">
                <a:tc>
                  <a:txBody>
                    <a:bodyPr/>
                    <a:lstStyle/>
                    <a:p>
                      <a:r>
                        <a:rPr lang="en-US" sz="1400" dirty="0"/>
                        <a:t>Payton</a:t>
                      </a:r>
                    </a:p>
                  </a:txBody>
                  <a:tcPr marL="68580" marR="68580" marT="34290" marB="34290"/>
                </a:tc>
                <a:tc>
                  <a:txBody>
                    <a:bodyPr/>
                    <a:lstStyle/>
                    <a:p>
                      <a:r>
                        <a:rPr lang="en-US" sz="1400" dirty="0"/>
                        <a:t>43</a:t>
                      </a:r>
                    </a:p>
                  </a:txBody>
                  <a:tcPr marL="68580" marR="68580" marT="34290" marB="34290"/>
                </a:tc>
                <a:tc>
                  <a:txBody>
                    <a:bodyPr/>
                    <a:lstStyle/>
                    <a:p>
                      <a:r>
                        <a:rPr lang="en-US" sz="1400" dirty="0"/>
                        <a:t>52</a:t>
                      </a:r>
                    </a:p>
                  </a:txBody>
                  <a:tcPr marL="68580" marR="68580" marT="34290" marB="34290"/>
                </a:tc>
                <a:tc>
                  <a:txBody>
                    <a:bodyPr/>
                    <a:lstStyle/>
                    <a:p>
                      <a:r>
                        <a:rPr lang="en-US" sz="1400" dirty="0"/>
                        <a:t>29</a:t>
                      </a:r>
                    </a:p>
                  </a:txBody>
                  <a:tcPr marL="68580" marR="68580" marT="34290" marB="34290"/>
                </a:tc>
                <a:tc>
                  <a:txBody>
                    <a:bodyPr/>
                    <a:lstStyle/>
                    <a:p>
                      <a:r>
                        <a:rPr lang="en-US" sz="1400" dirty="0"/>
                        <a:t>12</a:t>
                      </a:r>
                    </a:p>
                  </a:txBody>
                  <a:tcPr marL="68580" marR="68580" marT="34290" marB="34290"/>
                </a:tc>
                <a:extLst>
                  <a:ext uri="{0D108BD9-81ED-4DB2-BD59-A6C34878D82A}">
                    <a16:rowId xmlns:a16="http://schemas.microsoft.com/office/drawing/2014/main" val="10008"/>
                  </a:ext>
                </a:extLst>
              </a:tr>
              <a:tr h="278130">
                <a:tc>
                  <a:txBody>
                    <a:bodyPr/>
                    <a:lstStyle/>
                    <a:p>
                      <a:r>
                        <a:rPr lang="en-US" sz="1400" dirty="0"/>
                        <a:t>Misty</a:t>
                      </a:r>
                    </a:p>
                  </a:txBody>
                  <a:tcPr marL="68580" marR="68580" marT="34290" marB="34290"/>
                </a:tc>
                <a:tc>
                  <a:txBody>
                    <a:bodyPr/>
                    <a:lstStyle/>
                    <a:p>
                      <a:r>
                        <a:rPr lang="en-US" sz="1400" dirty="0"/>
                        <a:t>89</a:t>
                      </a:r>
                    </a:p>
                  </a:txBody>
                  <a:tcPr marL="68580" marR="68580" marT="34290" marB="34290"/>
                </a:tc>
                <a:tc>
                  <a:txBody>
                    <a:bodyPr/>
                    <a:lstStyle/>
                    <a:p>
                      <a:r>
                        <a:rPr lang="en-US" sz="1400" dirty="0"/>
                        <a:t>76</a:t>
                      </a:r>
                    </a:p>
                  </a:txBody>
                  <a:tcPr marL="68580" marR="68580" marT="34290" marB="34290"/>
                </a:tc>
                <a:tc>
                  <a:txBody>
                    <a:bodyPr/>
                    <a:lstStyle/>
                    <a:p>
                      <a:r>
                        <a:rPr lang="en-US" sz="1400" dirty="0"/>
                        <a:t>50</a:t>
                      </a:r>
                    </a:p>
                  </a:txBody>
                  <a:tcPr marL="68580" marR="68580" marT="34290" marB="34290"/>
                </a:tc>
                <a:tc>
                  <a:txBody>
                    <a:bodyPr/>
                    <a:lstStyle/>
                    <a:p>
                      <a:r>
                        <a:rPr lang="en-US" sz="1400" dirty="0"/>
                        <a:t>48</a:t>
                      </a:r>
                    </a:p>
                  </a:txBody>
                  <a:tcPr marL="68580" marR="68580" marT="34290" marB="34290"/>
                </a:tc>
                <a:extLst>
                  <a:ext uri="{0D108BD9-81ED-4DB2-BD59-A6C34878D82A}">
                    <a16:rowId xmlns:a16="http://schemas.microsoft.com/office/drawing/2014/main" val="10009"/>
                  </a:ext>
                </a:extLst>
              </a:tr>
              <a:tr h="278130">
                <a:tc>
                  <a:txBody>
                    <a:bodyPr/>
                    <a:lstStyle/>
                    <a:p>
                      <a:r>
                        <a:rPr lang="en-US" sz="1400" dirty="0"/>
                        <a:t>Ben</a:t>
                      </a:r>
                    </a:p>
                  </a:txBody>
                  <a:tcPr marL="68580" marR="68580" marT="34290" marB="34290"/>
                </a:tc>
                <a:tc>
                  <a:txBody>
                    <a:bodyPr/>
                    <a:lstStyle/>
                    <a:p>
                      <a:r>
                        <a:rPr lang="en-US" sz="1400" dirty="0"/>
                        <a:t>92</a:t>
                      </a:r>
                    </a:p>
                  </a:txBody>
                  <a:tcPr marL="68580" marR="68580" marT="34290" marB="34290"/>
                </a:tc>
                <a:tc>
                  <a:txBody>
                    <a:bodyPr/>
                    <a:lstStyle/>
                    <a:p>
                      <a:r>
                        <a:rPr lang="en-US" sz="1400" dirty="0"/>
                        <a:t>87</a:t>
                      </a:r>
                    </a:p>
                  </a:txBody>
                  <a:tcPr marL="68580" marR="68580" marT="34290" marB="34290"/>
                </a:tc>
                <a:tc>
                  <a:txBody>
                    <a:bodyPr/>
                    <a:lstStyle/>
                    <a:p>
                      <a:r>
                        <a:rPr lang="en-US" sz="1400" dirty="0"/>
                        <a:t>51</a:t>
                      </a:r>
                    </a:p>
                  </a:txBody>
                  <a:tcPr marL="68580" marR="68580" marT="34290" marB="34290"/>
                </a:tc>
                <a:tc>
                  <a:txBody>
                    <a:bodyPr/>
                    <a:lstStyle/>
                    <a:p>
                      <a:r>
                        <a:rPr lang="en-US" sz="1400" dirty="0"/>
                        <a:t>50</a:t>
                      </a:r>
                    </a:p>
                  </a:txBody>
                  <a:tcPr marL="68580" marR="68580" marT="34290" marB="3429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085113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2700" dirty="0"/>
              <a:t>The DBI Process </a:t>
            </a:r>
          </a:p>
        </p:txBody>
      </p:sp>
      <p:sp>
        <p:nvSpPr>
          <p:cNvPr id="8" name="Slide Number Placeholder 1"/>
          <p:cNvSpPr>
            <a:spLocks noGrp="1"/>
          </p:cNvSpPr>
          <p:nvPr>
            <p:ph type="sldNum" sz="quarter" idx="10"/>
          </p:nvPr>
        </p:nvSpPr>
        <p:spPr/>
        <p:txBody>
          <a:bodyPr/>
          <a:lstStyle/>
          <a:p>
            <a:pPr marL="0" marR="0" lvl="0" indent="0" algn="r" defTabSz="6858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675" b="0" i="0" u="none" strike="noStrike" kern="1200" cap="none" spc="0" normalizeH="0" baseline="0" noProof="0">
                <a:ln>
                  <a:noFill/>
                </a:ln>
                <a:solidFill>
                  <a:srgbClr val="D4D4D4">
                    <a:lumMod val="75000"/>
                  </a:srgbClr>
                </a:solidFill>
                <a:effectLst/>
                <a:uLnTx/>
                <a:uFillTx/>
                <a:latin typeface="Arial"/>
                <a:ea typeface="ＭＳ Ｐゴシック" charset="-128"/>
                <a:cs typeface="+mn-cs"/>
              </a:rPr>
              <a:pPr marL="0" marR="0" lvl="0" indent="0" algn="r" defTabSz="685800" rtl="0" eaLnBrk="1" fontAlgn="base" latinLnBrk="0" hangingPunct="1">
                <a:lnSpc>
                  <a:spcPct val="100000"/>
                </a:lnSpc>
                <a:spcBef>
                  <a:spcPct val="0"/>
                </a:spcBef>
                <a:spcAft>
                  <a:spcPct val="0"/>
                </a:spcAft>
                <a:buClrTx/>
                <a:buSzTx/>
                <a:buFontTx/>
                <a:buNone/>
                <a:tabLst/>
                <a:defRPr/>
              </a:pPr>
              <a:t>6</a:t>
            </a:fld>
            <a:endParaRPr kumimoji="0" lang="en-US" sz="675" b="0" i="0" u="none" strike="noStrike" kern="1200" cap="none" spc="0" normalizeH="0" baseline="0" noProof="0" dirty="0">
              <a:ln>
                <a:noFill/>
              </a:ln>
              <a:solidFill>
                <a:srgbClr val="D4D4D4">
                  <a:lumMod val="75000"/>
                </a:srgbClr>
              </a:solidFill>
              <a:effectLst/>
              <a:uLnTx/>
              <a:uFillTx/>
              <a:latin typeface="Arial"/>
              <a:ea typeface="ＭＳ Ｐゴシック" charset="-128"/>
              <a:cs typeface="+mn-cs"/>
            </a:endParaRPr>
          </a:p>
        </p:txBody>
      </p:sp>
      <p:pic>
        <p:nvPicPr>
          <p:cNvPr id="5" name="Picture 4"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ACAE9EC0-2DE8-5F48-8BAA-81D46287B5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45998" y="1291468"/>
            <a:ext cx="3547109" cy="5110889"/>
          </a:xfrm>
          <a:prstGeom prst="rect">
            <a:avLst/>
          </a:prstGeom>
        </p:spPr>
      </p:pic>
    </p:spTree>
    <p:extLst>
      <p:ext uri="{BB962C8B-B14F-4D97-AF65-F5344CB8AC3E}">
        <p14:creationId xmlns:p14="http://schemas.microsoft.com/office/powerpoint/2010/main" val="14775932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B: Grade 7 </a:t>
            </a:r>
          </a:p>
        </p:txBody>
      </p:sp>
      <p:sp>
        <p:nvSpPr>
          <p:cNvPr id="3" name="Content Placeholder 2"/>
          <p:cNvSpPr>
            <a:spLocks noGrp="1"/>
          </p:cNvSpPr>
          <p:nvPr>
            <p:ph idx="1"/>
          </p:nvPr>
        </p:nvSpPr>
        <p:spPr>
          <a:xfrm>
            <a:off x="687389" y="1898374"/>
            <a:ext cx="8224837" cy="4427625"/>
          </a:xfrm>
        </p:spPr>
        <p:txBody>
          <a:bodyPr/>
          <a:lstStyle/>
          <a:p>
            <a:r>
              <a:rPr lang="en-US" dirty="0"/>
              <a:t>AIMSWeb, BOY results on grade level</a:t>
            </a:r>
          </a:p>
          <a:p>
            <a:endParaRPr lang="en-US" dirty="0"/>
          </a:p>
        </p:txBody>
      </p:sp>
      <p:sp>
        <p:nvSpPr>
          <p:cNvPr id="5" name="Slide Number Placeholder 4">
            <a:extLst>
              <a:ext uri="{FF2B5EF4-FFF2-40B4-BE49-F238E27FC236}">
                <a16:creationId xmlns:a16="http://schemas.microsoft.com/office/drawing/2014/main" id="{E45C4A63-0E2E-4066-BDB5-28F5F4F7CDF5}"/>
              </a:ext>
            </a:extLst>
          </p:cNvPr>
          <p:cNvSpPr>
            <a:spLocks noGrp="1"/>
          </p:cNvSpPr>
          <p:nvPr>
            <p:ph type="sldNum" sz="quarter" idx="10"/>
          </p:nvPr>
        </p:nvSpPr>
        <p:spPr/>
        <p:txBody>
          <a:bodyPr/>
          <a:lstStyle/>
          <a:p>
            <a:fld id="{3C235FB0-A6B8-5146-94DA-A726C203F0B8}" type="slidenum">
              <a:rPr lang="en-US" smtClean="0"/>
              <a:t>60</a:t>
            </a:fld>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3616267254"/>
              </p:ext>
            </p:extLst>
          </p:nvPr>
        </p:nvGraphicFramePr>
        <p:xfrm>
          <a:off x="887067" y="2346505"/>
          <a:ext cx="6865454" cy="3196590"/>
        </p:xfrm>
        <a:graphic>
          <a:graphicData uri="http://schemas.openxmlformats.org/drawingml/2006/table">
            <a:tbl>
              <a:tblPr firstRow="1" bandRow="1">
                <a:tableStyleId>{5C22544A-7EE6-4342-B048-85BDC9FD1C3A}</a:tableStyleId>
              </a:tblPr>
              <a:tblGrid>
                <a:gridCol w="2288485">
                  <a:extLst>
                    <a:ext uri="{9D8B030D-6E8A-4147-A177-3AD203B41FA5}">
                      <a16:colId xmlns:a16="http://schemas.microsoft.com/office/drawing/2014/main" val="20000"/>
                    </a:ext>
                  </a:extLst>
                </a:gridCol>
                <a:gridCol w="2281031">
                  <a:extLst>
                    <a:ext uri="{9D8B030D-6E8A-4147-A177-3AD203B41FA5}">
                      <a16:colId xmlns:a16="http://schemas.microsoft.com/office/drawing/2014/main" val="20001"/>
                    </a:ext>
                  </a:extLst>
                </a:gridCol>
                <a:gridCol w="2295938">
                  <a:extLst>
                    <a:ext uri="{9D8B030D-6E8A-4147-A177-3AD203B41FA5}">
                      <a16:colId xmlns:a16="http://schemas.microsoft.com/office/drawing/2014/main" val="20002"/>
                    </a:ext>
                  </a:extLst>
                </a:gridCol>
              </a:tblGrid>
              <a:tr h="377190">
                <a:tc>
                  <a:txBody>
                    <a:bodyPr/>
                    <a:lstStyle/>
                    <a:p>
                      <a:r>
                        <a:rPr lang="en-US" sz="1400" dirty="0"/>
                        <a:t>Student Name</a:t>
                      </a:r>
                    </a:p>
                  </a:txBody>
                  <a:tcPr marL="68580" marR="68580" marT="34290" marB="34290"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M-Comp—Raw Score</a:t>
                      </a:r>
                    </a:p>
                  </a:txBody>
                  <a:tcPr marL="68580" marR="68580" marT="34290" marB="34290" anchor="b"/>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M-Comp</a:t>
                      </a:r>
                      <a:r>
                        <a:rPr lang="en-US" sz="1400" baseline="0" dirty="0"/>
                        <a:t>—Percentile</a:t>
                      </a:r>
                      <a:endParaRPr lang="en-US" sz="1400" dirty="0"/>
                    </a:p>
                  </a:txBody>
                  <a:tcPr marL="68580" marR="68580" marT="34290" marB="34290" anchor="b"/>
                </a:tc>
                <a:extLst>
                  <a:ext uri="{0D108BD9-81ED-4DB2-BD59-A6C34878D82A}">
                    <a16:rowId xmlns:a16="http://schemas.microsoft.com/office/drawing/2014/main" val="10000"/>
                  </a:ext>
                </a:extLst>
              </a:tr>
              <a:tr h="278130">
                <a:tc>
                  <a:txBody>
                    <a:bodyPr/>
                    <a:lstStyle/>
                    <a:p>
                      <a:r>
                        <a:rPr lang="en-US" sz="1400" dirty="0"/>
                        <a:t>Elaine</a:t>
                      </a:r>
                    </a:p>
                  </a:txBody>
                  <a:tcPr marL="68580" marR="68580" marT="34290" marB="34290"/>
                </a:tc>
                <a:tc>
                  <a:txBody>
                    <a:bodyPr/>
                    <a:lstStyle/>
                    <a:p>
                      <a:r>
                        <a:rPr lang="en-US" sz="1400" dirty="0"/>
                        <a:t>1</a:t>
                      </a:r>
                    </a:p>
                  </a:txBody>
                  <a:tcPr marL="68580" marR="68580" marT="34290" marB="34290"/>
                </a:tc>
                <a:tc>
                  <a:txBody>
                    <a:bodyPr/>
                    <a:lstStyle/>
                    <a:p>
                      <a:r>
                        <a:rPr lang="en-US" sz="1400" dirty="0"/>
                        <a:t>1st</a:t>
                      </a:r>
                    </a:p>
                  </a:txBody>
                  <a:tcPr marL="68580" marR="68580" marT="34290" marB="34290"/>
                </a:tc>
                <a:extLst>
                  <a:ext uri="{0D108BD9-81ED-4DB2-BD59-A6C34878D82A}">
                    <a16:rowId xmlns:a16="http://schemas.microsoft.com/office/drawing/2014/main" val="10001"/>
                  </a:ext>
                </a:extLst>
              </a:tr>
              <a:tr h="278130">
                <a:tc>
                  <a:txBody>
                    <a:bodyPr/>
                    <a:lstStyle/>
                    <a:p>
                      <a:r>
                        <a:rPr lang="en-US" sz="1400" dirty="0"/>
                        <a:t>Finn</a:t>
                      </a:r>
                    </a:p>
                  </a:txBody>
                  <a:tcPr marL="68580" marR="68580" marT="34290" marB="34290"/>
                </a:tc>
                <a:tc>
                  <a:txBody>
                    <a:bodyPr/>
                    <a:lstStyle/>
                    <a:p>
                      <a:r>
                        <a:rPr lang="en-US" sz="1400" dirty="0"/>
                        <a:t>12</a:t>
                      </a:r>
                    </a:p>
                  </a:txBody>
                  <a:tcPr marL="68580" marR="68580" marT="34290" marB="34290"/>
                </a:tc>
                <a:tc>
                  <a:txBody>
                    <a:bodyPr/>
                    <a:lstStyle/>
                    <a:p>
                      <a:r>
                        <a:rPr lang="en-US" sz="1400" dirty="0"/>
                        <a:t>27</a:t>
                      </a:r>
                      <a:r>
                        <a:rPr lang="en-US" sz="1400" baseline="0" dirty="0"/>
                        <a:t>th</a:t>
                      </a:r>
                      <a:r>
                        <a:rPr lang="en-US" sz="1400" dirty="0"/>
                        <a:t> </a:t>
                      </a:r>
                    </a:p>
                  </a:txBody>
                  <a:tcPr marL="68580" marR="68580" marT="34290" marB="34290"/>
                </a:tc>
                <a:extLst>
                  <a:ext uri="{0D108BD9-81ED-4DB2-BD59-A6C34878D82A}">
                    <a16:rowId xmlns:a16="http://schemas.microsoft.com/office/drawing/2014/main" val="10002"/>
                  </a:ext>
                </a:extLst>
              </a:tr>
              <a:tr h="278130">
                <a:tc>
                  <a:txBody>
                    <a:bodyPr/>
                    <a:lstStyle/>
                    <a:p>
                      <a:r>
                        <a:rPr lang="en-US" sz="1400" dirty="0"/>
                        <a:t>Lindsey</a:t>
                      </a:r>
                    </a:p>
                  </a:txBody>
                  <a:tcPr marL="68580" marR="68580" marT="34290" marB="34290"/>
                </a:tc>
                <a:tc>
                  <a:txBody>
                    <a:bodyPr/>
                    <a:lstStyle/>
                    <a:p>
                      <a:r>
                        <a:rPr lang="en-US" sz="1400" dirty="0"/>
                        <a:t>12</a:t>
                      </a:r>
                    </a:p>
                  </a:txBody>
                  <a:tcPr marL="68580" marR="68580" marT="34290" marB="34290"/>
                </a:tc>
                <a:tc>
                  <a:txBody>
                    <a:bodyPr/>
                    <a:lstStyle/>
                    <a:p>
                      <a:r>
                        <a:rPr lang="en-US" sz="1400" dirty="0"/>
                        <a:t>27</a:t>
                      </a:r>
                      <a:r>
                        <a:rPr lang="en-US" sz="1400" baseline="0" dirty="0"/>
                        <a:t>th </a:t>
                      </a:r>
                    </a:p>
                  </a:txBody>
                  <a:tcPr marL="68580" marR="68580" marT="34290" marB="34290"/>
                </a:tc>
                <a:extLst>
                  <a:ext uri="{0D108BD9-81ED-4DB2-BD59-A6C34878D82A}">
                    <a16:rowId xmlns:a16="http://schemas.microsoft.com/office/drawing/2014/main" val="10003"/>
                  </a:ext>
                </a:extLst>
              </a:tr>
              <a:tr h="278130">
                <a:tc>
                  <a:txBody>
                    <a:bodyPr/>
                    <a:lstStyle/>
                    <a:p>
                      <a:r>
                        <a:rPr lang="en-US" sz="1400" dirty="0"/>
                        <a:t>Thomas</a:t>
                      </a:r>
                    </a:p>
                  </a:txBody>
                  <a:tcPr marL="68580" marR="68580" marT="34290" marB="34290"/>
                </a:tc>
                <a:tc>
                  <a:txBody>
                    <a:bodyPr/>
                    <a:lstStyle/>
                    <a:p>
                      <a:r>
                        <a:rPr lang="en-US" sz="1400" dirty="0"/>
                        <a:t>8</a:t>
                      </a:r>
                    </a:p>
                  </a:txBody>
                  <a:tcPr marL="68580" marR="68580" marT="34290" marB="34290"/>
                </a:tc>
                <a:tc>
                  <a:txBody>
                    <a:bodyPr/>
                    <a:lstStyle/>
                    <a:p>
                      <a:r>
                        <a:rPr lang="en-US" sz="1400" dirty="0"/>
                        <a:t>20</a:t>
                      </a:r>
                      <a:r>
                        <a:rPr lang="en-US" sz="1400" baseline="0" dirty="0"/>
                        <a:t>th </a:t>
                      </a:r>
                    </a:p>
                  </a:txBody>
                  <a:tcPr marL="68580" marR="68580" marT="34290" marB="34290"/>
                </a:tc>
                <a:extLst>
                  <a:ext uri="{0D108BD9-81ED-4DB2-BD59-A6C34878D82A}">
                    <a16:rowId xmlns:a16="http://schemas.microsoft.com/office/drawing/2014/main" val="10004"/>
                  </a:ext>
                </a:extLst>
              </a:tr>
              <a:tr h="278130">
                <a:tc>
                  <a:txBody>
                    <a:bodyPr/>
                    <a:lstStyle/>
                    <a:p>
                      <a:r>
                        <a:rPr lang="en-US" sz="1400" dirty="0"/>
                        <a:t>Lauren</a:t>
                      </a:r>
                    </a:p>
                  </a:txBody>
                  <a:tcPr marL="68580" marR="68580" marT="34290" marB="34290"/>
                </a:tc>
                <a:tc>
                  <a:txBody>
                    <a:bodyPr/>
                    <a:lstStyle/>
                    <a:p>
                      <a:r>
                        <a:rPr lang="en-US" sz="1400" dirty="0"/>
                        <a:t>10</a:t>
                      </a:r>
                    </a:p>
                  </a:txBody>
                  <a:tcPr marL="68580" marR="68580" marT="34290" marB="34290"/>
                </a:tc>
                <a:tc>
                  <a:txBody>
                    <a:bodyPr/>
                    <a:lstStyle/>
                    <a:p>
                      <a:r>
                        <a:rPr lang="en-US" sz="1400" dirty="0"/>
                        <a:t>25</a:t>
                      </a:r>
                      <a:r>
                        <a:rPr lang="en-US" sz="1400" baseline="0" dirty="0"/>
                        <a:t>th </a:t>
                      </a:r>
                    </a:p>
                  </a:txBody>
                  <a:tcPr marL="68580" marR="68580" marT="34290" marB="34290"/>
                </a:tc>
                <a:extLst>
                  <a:ext uri="{0D108BD9-81ED-4DB2-BD59-A6C34878D82A}">
                    <a16:rowId xmlns:a16="http://schemas.microsoft.com/office/drawing/2014/main" val="10005"/>
                  </a:ext>
                </a:extLst>
              </a:tr>
              <a:tr h="278130">
                <a:tc>
                  <a:txBody>
                    <a:bodyPr/>
                    <a:lstStyle/>
                    <a:p>
                      <a:r>
                        <a:rPr lang="en-US" sz="1400" dirty="0"/>
                        <a:t>Robin</a:t>
                      </a:r>
                    </a:p>
                  </a:txBody>
                  <a:tcPr marL="68580" marR="68580" marT="34290" marB="34290"/>
                </a:tc>
                <a:tc>
                  <a:txBody>
                    <a:bodyPr/>
                    <a:lstStyle/>
                    <a:p>
                      <a:r>
                        <a:rPr lang="en-US" sz="1400" dirty="0"/>
                        <a:t>8</a:t>
                      </a:r>
                    </a:p>
                  </a:txBody>
                  <a:tcPr marL="68580" marR="68580" marT="34290" marB="34290"/>
                </a:tc>
                <a:tc>
                  <a:txBody>
                    <a:bodyPr/>
                    <a:lstStyle/>
                    <a:p>
                      <a:r>
                        <a:rPr lang="en-US" sz="1400" dirty="0"/>
                        <a:t>3</a:t>
                      </a:r>
                      <a:r>
                        <a:rPr lang="en-US" sz="1400" baseline="0" dirty="0"/>
                        <a:t>rd </a:t>
                      </a:r>
                    </a:p>
                  </a:txBody>
                  <a:tcPr marL="68580" marR="68580" marT="34290" marB="34290"/>
                </a:tc>
                <a:extLst>
                  <a:ext uri="{0D108BD9-81ED-4DB2-BD59-A6C34878D82A}">
                    <a16:rowId xmlns:a16="http://schemas.microsoft.com/office/drawing/2014/main" val="10006"/>
                  </a:ext>
                </a:extLst>
              </a:tr>
              <a:tr h="278130">
                <a:tc>
                  <a:txBody>
                    <a:bodyPr/>
                    <a:lstStyle/>
                    <a:p>
                      <a:r>
                        <a:rPr lang="en-US" sz="1400" dirty="0"/>
                        <a:t>Jackson</a:t>
                      </a:r>
                    </a:p>
                  </a:txBody>
                  <a:tcPr marL="68580" marR="68580" marT="34290" marB="34290"/>
                </a:tc>
                <a:tc>
                  <a:txBody>
                    <a:bodyPr/>
                    <a:lstStyle/>
                    <a:p>
                      <a:r>
                        <a:rPr lang="en-US" sz="1400" dirty="0"/>
                        <a:t>23</a:t>
                      </a:r>
                    </a:p>
                  </a:txBody>
                  <a:tcPr marL="68580" marR="68580" marT="34290" marB="34290"/>
                </a:tc>
                <a:tc>
                  <a:txBody>
                    <a:bodyPr/>
                    <a:lstStyle/>
                    <a:p>
                      <a:r>
                        <a:rPr lang="en-US" sz="1400" dirty="0"/>
                        <a:t>52</a:t>
                      </a:r>
                      <a:r>
                        <a:rPr lang="en-US" sz="1400" baseline="0" dirty="0"/>
                        <a:t>nd </a:t>
                      </a:r>
                      <a:endParaRPr lang="en-US" sz="1400" dirty="0"/>
                    </a:p>
                  </a:txBody>
                  <a:tcPr marL="68580" marR="68580" marT="34290" marB="34290"/>
                </a:tc>
                <a:extLst>
                  <a:ext uri="{0D108BD9-81ED-4DB2-BD59-A6C34878D82A}">
                    <a16:rowId xmlns:a16="http://schemas.microsoft.com/office/drawing/2014/main" val="10007"/>
                  </a:ext>
                </a:extLst>
              </a:tr>
              <a:tr h="278130">
                <a:tc>
                  <a:txBody>
                    <a:bodyPr/>
                    <a:lstStyle/>
                    <a:p>
                      <a:r>
                        <a:rPr lang="en-US" sz="1400" dirty="0"/>
                        <a:t>Payton</a:t>
                      </a:r>
                    </a:p>
                  </a:txBody>
                  <a:tcPr marL="68580" marR="68580" marT="34290" marB="34290"/>
                </a:tc>
                <a:tc>
                  <a:txBody>
                    <a:bodyPr/>
                    <a:lstStyle/>
                    <a:p>
                      <a:r>
                        <a:rPr lang="en-US" sz="1400" dirty="0"/>
                        <a:t>4</a:t>
                      </a:r>
                    </a:p>
                  </a:txBody>
                  <a:tcPr marL="68580" marR="68580" marT="34290" marB="34290"/>
                </a:tc>
                <a:tc>
                  <a:txBody>
                    <a:bodyPr/>
                    <a:lstStyle/>
                    <a:p>
                      <a:r>
                        <a:rPr lang="en-US" sz="1400" dirty="0"/>
                        <a:t>8</a:t>
                      </a:r>
                      <a:r>
                        <a:rPr lang="en-US" sz="1400" baseline="0" dirty="0"/>
                        <a:t>th </a:t>
                      </a:r>
                    </a:p>
                  </a:txBody>
                  <a:tcPr marL="68580" marR="68580" marT="34290" marB="34290"/>
                </a:tc>
                <a:extLst>
                  <a:ext uri="{0D108BD9-81ED-4DB2-BD59-A6C34878D82A}">
                    <a16:rowId xmlns:a16="http://schemas.microsoft.com/office/drawing/2014/main" val="10008"/>
                  </a:ext>
                </a:extLst>
              </a:tr>
              <a:tr h="278130">
                <a:tc>
                  <a:txBody>
                    <a:bodyPr/>
                    <a:lstStyle/>
                    <a:p>
                      <a:r>
                        <a:rPr lang="en-US" sz="1400" dirty="0"/>
                        <a:t>Misty</a:t>
                      </a:r>
                    </a:p>
                  </a:txBody>
                  <a:tcPr marL="68580" marR="68580" marT="34290" marB="34290"/>
                </a:tc>
                <a:tc>
                  <a:txBody>
                    <a:bodyPr/>
                    <a:lstStyle/>
                    <a:p>
                      <a:r>
                        <a:rPr lang="en-US" sz="1400" dirty="0"/>
                        <a:t>7</a:t>
                      </a:r>
                    </a:p>
                  </a:txBody>
                  <a:tcPr marL="68580" marR="68580" marT="34290" marB="34290"/>
                </a:tc>
                <a:tc>
                  <a:txBody>
                    <a:bodyPr/>
                    <a:lstStyle/>
                    <a:p>
                      <a:r>
                        <a:rPr lang="en-US" sz="1400" dirty="0"/>
                        <a:t>18</a:t>
                      </a:r>
                      <a:r>
                        <a:rPr lang="en-US" sz="1400" baseline="0" dirty="0"/>
                        <a:t>th</a:t>
                      </a:r>
                      <a:r>
                        <a:rPr lang="en-US" sz="1400" dirty="0"/>
                        <a:t> </a:t>
                      </a:r>
                    </a:p>
                  </a:txBody>
                  <a:tcPr marL="68580" marR="68580" marT="34290" marB="34290"/>
                </a:tc>
                <a:extLst>
                  <a:ext uri="{0D108BD9-81ED-4DB2-BD59-A6C34878D82A}">
                    <a16:rowId xmlns:a16="http://schemas.microsoft.com/office/drawing/2014/main" val="10009"/>
                  </a:ext>
                </a:extLst>
              </a:tr>
              <a:tr h="278130">
                <a:tc>
                  <a:txBody>
                    <a:bodyPr/>
                    <a:lstStyle/>
                    <a:p>
                      <a:r>
                        <a:rPr lang="en-US" sz="1400" dirty="0"/>
                        <a:t>Ben</a:t>
                      </a:r>
                    </a:p>
                  </a:txBody>
                  <a:tcPr marL="68580" marR="68580" marT="34290" marB="34290"/>
                </a:tc>
                <a:tc>
                  <a:txBody>
                    <a:bodyPr/>
                    <a:lstStyle/>
                    <a:p>
                      <a:r>
                        <a:rPr lang="en-US" sz="1400" dirty="0"/>
                        <a:t>5</a:t>
                      </a:r>
                    </a:p>
                  </a:txBody>
                  <a:tcPr marL="68580" marR="68580" marT="34290" marB="34290"/>
                </a:tc>
                <a:tc>
                  <a:txBody>
                    <a:bodyPr/>
                    <a:lstStyle/>
                    <a:p>
                      <a:r>
                        <a:rPr lang="en-US" sz="1400" dirty="0"/>
                        <a:t>10</a:t>
                      </a:r>
                      <a:r>
                        <a:rPr lang="en-US" sz="1400" baseline="0" dirty="0"/>
                        <a:t>th </a:t>
                      </a:r>
                    </a:p>
                  </a:txBody>
                  <a:tcPr marL="68580" marR="68580" marT="34290" marB="3429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5819142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E7A667-1B9F-874A-B269-DB1F78CDD2A3}"/>
              </a:ext>
            </a:extLst>
          </p:cNvPr>
          <p:cNvSpPr>
            <a:spLocks noGrp="1"/>
          </p:cNvSpPr>
          <p:nvPr>
            <p:ph type="title"/>
          </p:nvPr>
        </p:nvSpPr>
        <p:spPr/>
        <p:txBody>
          <a:bodyPr/>
          <a:lstStyle/>
          <a:p>
            <a:r>
              <a:rPr lang="en-US" dirty="0"/>
              <a:t>Conclusion</a:t>
            </a:r>
          </a:p>
        </p:txBody>
      </p:sp>
      <p:sp>
        <p:nvSpPr>
          <p:cNvPr id="4" name="Slide Number Placeholder 3">
            <a:extLst>
              <a:ext uri="{FF2B5EF4-FFF2-40B4-BE49-F238E27FC236}">
                <a16:creationId xmlns:a16="http://schemas.microsoft.com/office/drawing/2014/main" id="{62D299B3-54A4-A649-ABB4-7187D46B507E}"/>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003462">
                    <a:lumMod val="75000"/>
                  </a:srgbClr>
                </a:solidFill>
                <a:effectLst/>
                <a:uLnTx/>
                <a:uFillTx/>
                <a:latin typeface="Arial" pitchFamily="34" charset="0"/>
                <a:ea typeface="ＭＳ Ｐゴシック"/>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sz="1000" b="0" i="0" u="none" strike="noStrike" kern="1200" cap="none" spc="0" normalizeH="0" baseline="0" noProof="0" dirty="0">
              <a:ln>
                <a:noFill/>
              </a:ln>
              <a:solidFill>
                <a:srgbClr val="003462">
                  <a:lumMod val="75000"/>
                </a:srgbClr>
              </a:solidFill>
              <a:effectLst/>
              <a:uLnTx/>
              <a:uFillTx/>
              <a:latin typeface="Arial" pitchFamily="34" charset="0"/>
              <a:ea typeface="ＭＳ Ｐゴシック"/>
            </a:endParaRPr>
          </a:p>
        </p:txBody>
      </p:sp>
      <p:sp>
        <p:nvSpPr>
          <p:cNvPr id="6" name="5-Point Star 5">
            <a:extLst>
              <a:ext uri="{FF2B5EF4-FFF2-40B4-BE49-F238E27FC236}">
                <a16:creationId xmlns:a16="http://schemas.microsoft.com/office/drawing/2014/main" id="{12D9D829-EBEB-D64A-B54F-5AB991BC22BB}"/>
              </a:ext>
            </a:extLst>
          </p:cNvPr>
          <p:cNvSpPr/>
          <p:nvPr/>
        </p:nvSpPr>
        <p:spPr>
          <a:xfrm>
            <a:off x="7558303" y="5232022"/>
            <a:ext cx="1353921" cy="1108796"/>
          </a:xfrm>
          <a:prstGeom prst="star5">
            <a:avLst>
              <a:gd name="adj" fmla="val 20002"/>
              <a:gd name="hf" fmla="val 105146"/>
              <a:gd name="vf" fmla="val 110557"/>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dirty="0">
                <a:ln>
                  <a:noFill/>
                </a:ln>
                <a:solidFill>
                  <a:srgbClr val="FFFFFF"/>
                </a:solidFill>
                <a:effectLst/>
                <a:uLnTx/>
                <a:uFillTx/>
                <a:latin typeface="Arial"/>
                <a:ea typeface="+mn-ea"/>
                <a:cs typeface="+mn-cs"/>
              </a:rPr>
              <a:t>Handout #8 </a:t>
            </a:r>
            <a:endParaRPr kumimoji="0" lang="en-US" sz="9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7860641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D22ECCC-27CD-E54A-9E78-BF5DAFF92762}"/>
              </a:ext>
            </a:extLst>
          </p:cNvPr>
          <p:cNvSpPr>
            <a:spLocks noGrp="1"/>
          </p:cNvSpPr>
          <p:nvPr>
            <p:ph type="title"/>
          </p:nvPr>
        </p:nvSpPr>
        <p:spPr/>
        <p:txBody>
          <a:bodyPr/>
          <a:lstStyle/>
          <a:p>
            <a:r>
              <a:rPr lang="en-US" dirty="0"/>
              <a:t>In Summary </a:t>
            </a:r>
          </a:p>
        </p:txBody>
      </p:sp>
      <p:sp>
        <p:nvSpPr>
          <p:cNvPr id="7" name="Content Placeholder 6">
            <a:extLst>
              <a:ext uri="{FF2B5EF4-FFF2-40B4-BE49-F238E27FC236}">
                <a16:creationId xmlns:a16="http://schemas.microsoft.com/office/drawing/2014/main" id="{724BF60E-14C3-6A41-986E-25DB8CAC3B31}"/>
              </a:ext>
            </a:extLst>
          </p:cNvPr>
          <p:cNvSpPr>
            <a:spLocks noGrp="1"/>
          </p:cNvSpPr>
          <p:nvPr>
            <p:ph idx="1"/>
          </p:nvPr>
        </p:nvSpPr>
        <p:spPr/>
        <p:txBody>
          <a:bodyPr/>
          <a:lstStyle/>
          <a:p>
            <a:r>
              <a:rPr lang="en-US" dirty="0"/>
              <a:t>Explicit instruction of basic math facts is vital! For students who struggle, teachers must be systematic in how they deliver fact instruction. </a:t>
            </a:r>
          </a:p>
          <a:p>
            <a:r>
              <a:rPr lang="en-US" dirty="0"/>
              <a:t>Students need mastery of facts, starting with addition and subtraction, to be successful in multidigit computations, thus freeing their working memory.</a:t>
            </a:r>
          </a:p>
          <a:p>
            <a:pPr lvl="1"/>
            <a:r>
              <a:rPr lang="en-US" dirty="0"/>
              <a:t>For older students who have received instruction in addition and subtraction but still lack mastery, they could be transitioned to calculators with explicit instruction in multiplication and division, reviewing addition and subtraction regularly.</a:t>
            </a:r>
          </a:p>
          <a:p>
            <a:r>
              <a:rPr lang="en-US" dirty="0"/>
              <a:t>Teachers should use multiple representations to show how to solve facts and build conceptual understanding that leads to procedural fluency. </a:t>
            </a:r>
          </a:p>
        </p:txBody>
      </p:sp>
      <p:sp>
        <p:nvSpPr>
          <p:cNvPr id="5" name="Slide Number Placeholder 4">
            <a:extLst>
              <a:ext uri="{FF2B5EF4-FFF2-40B4-BE49-F238E27FC236}">
                <a16:creationId xmlns:a16="http://schemas.microsoft.com/office/drawing/2014/main" id="{493857FC-2710-B044-882F-C70F67195B55}"/>
              </a:ext>
            </a:extLst>
          </p:cNvPr>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56C903B-A9A8-9643-9413-B88BA9C2F039}" type="slidenum">
              <a:rPr kumimoji="0" lang="en-US" sz="900" b="0" i="0" u="none" strike="noStrike" kern="1200" cap="none" spc="0" normalizeH="0" baseline="0" noProof="0" smtClean="0">
                <a:ln>
                  <a:noFill/>
                </a:ln>
                <a:solidFill>
                  <a:srgbClr val="D4D4D4">
                    <a:lumMod val="75000"/>
                  </a:srgbClr>
                </a:solidFill>
                <a:effectLst/>
                <a:uLnTx/>
                <a:uFillTx/>
                <a:latin typeface="Arial"/>
                <a:ea typeface="ＭＳ Ｐゴシック"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62</a:t>
            </a:fld>
            <a:endParaRPr kumimoji="0" lang="en-US" sz="900" b="0" i="0" u="none" strike="noStrike" kern="1200" cap="none" spc="0" normalizeH="0" baseline="0" noProof="0" dirty="0">
              <a:ln>
                <a:noFill/>
              </a:ln>
              <a:solidFill>
                <a:srgbClr val="D4D4D4">
                  <a:lumMod val="75000"/>
                </a:srgbClr>
              </a:solidFill>
              <a:effectLst/>
              <a:uLnTx/>
              <a:uFillTx/>
              <a:latin typeface="Arial"/>
              <a:ea typeface="ＭＳ Ｐゴシック" charset="-128"/>
              <a:cs typeface="+mn-cs"/>
            </a:endParaRPr>
          </a:p>
        </p:txBody>
      </p:sp>
    </p:spTree>
    <p:extLst>
      <p:ext uri="{BB962C8B-B14F-4D97-AF65-F5344CB8AC3E}">
        <p14:creationId xmlns:p14="http://schemas.microsoft.com/office/powerpoint/2010/main" val="19912151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and Discussion</a:t>
            </a:r>
          </a:p>
        </p:txBody>
      </p:sp>
      <p:pic>
        <p:nvPicPr>
          <p:cNvPr id="5" name="Picture 2">
            <a:extLst>
              <a:ext uri="{C183D7F6-B498-43B3-948B-1728B52AA6E4}">
                <adec:decorative xmlns:adec="http://schemas.microsoft.com/office/drawing/2017/decorative" val="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873303" y="2042247"/>
            <a:ext cx="3853006" cy="38530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Slide Number Placeholder 3"/>
          <p:cNvSpPr>
            <a:spLocks noGrp="1"/>
          </p:cNvSpPr>
          <p:nvPr>
            <p:ph type="sldNum" sz="quarter" idx="10"/>
          </p:nvPr>
        </p:nvSpPr>
        <p:spPr/>
        <p:txBody>
          <a:bodyPr/>
          <a:lstStyle/>
          <a:p>
            <a:pPr algn="r"/>
            <a:fld id="{F3477EC8-074D-41C4-94AE-E9EA7CEEA348}" type="slidenum">
              <a:rPr smtClean="0">
                <a:solidFill>
                  <a:srgbClr val="D4D4D4">
                    <a:lumMod val="75000"/>
                  </a:srgbClr>
                </a:solidFill>
              </a:rPr>
              <a:pPr algn="r"/>
              <a:t>63</a:t>
            </a:fld>
            <a:endParaRPr dirty="0">
              <a:solidFill>
                <a:srgbClr val="D4D4D4">
                  <a:lumMod val="75000"/>
                </a:srgbClr>
              </a:solidFill>
            </a:endParaRPr>
          </a:p>
        </p:txBody>
      </p:sp>
    </p:spTree>
    <p:extLst>
      <p:ext uri="{BB962C8B-B14F-4D97-AF65-F5344CB8AC3E}">
        <p14:creationId xmlns:p14="http://schemas.microsoft.com/office/powerpoint/2010/main" val="15434800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lnSpcReduction="10000"/>
          </a:bodyPr>
          <a:lstStyle/>
          <a:p>
            <a:pPr marL="457200" indent="-457200">
              <a:buNone/>
            </a:pPr>
            <a:r>
              <a:rPr lang="en-US" sz="1800" dirty="0"/>
              <a:t>Geary, D. (1993). Mathematical disabilities: Cognitive, neuropsychological, and genetic components. </a:t>
            </a:r>
            <a:r>
              <a:rPr lang="en-US" sz="1800" i="1" dirty="0"/>
              <a:t>Psychological Bulletin, 114</a:t>
            </a:r>
            <a:r>
              <a:rPr lang="en-US" sz="1800" dirty="0"/>
              <a:t>(2), 345–362. </a:t>
            </a:r>
          </a:p>
          <a:p>
            <a:pPr marL="457200" indent="-457200">
              <a:buNone/>
            </a:pPr>
            <a:r>
              <a:rPr lang="en-US" sz="1800" dirty="0"/>
              <a:t>Geary, D. (2005). Role of cognitive theory in the study of learning disabilities in mathematics. </a:t>
            </a:r>
            <a:r>
              <a:rPr lang="en-US" sz="1800" i="1" dirty="0"/>
              <a:t>Journal of Learning Disabilities, 38</a:t>
            </a:r>
            <a:r>
              <a:rPr lang="en-US" sz="1800" dirty="0"/>
              <a:t>(4), 305–307.</a:t>
            </a:r>
          </a:p>
          <a:p>
            <a:pPr marL="457200" indent="-457200">
              <a:buNone/>
            </a:pPr>
            <a:r>
              <a:rPr lang="en-US" sz="1800" dirty="0"/>
              <a:t>Gray, E., Pinto, M., Pitta, D., &amp; Tall, D. (1999). Knowledge construction and diverging thinking in elementary and advanced mathematics.</a:t>
            </a:r>
            <a:r>
              <a:rPr lang="en-US" sz="1800" i="1" dirty="0"/>
              <a:t> Educational Studies in Mathematics, 38</a:t>
            </a:r>
            <a:r>
              <a:rPr lang="en-US" sz="1800" dirty="0"/>
              <a:t>, 111–133.</a:t>
            </a:r>
          </a:p>
          <a:p>
            <a:pPr marL="457200" indent="-457200">
              <a:buNone/>
            </a:pPr>
            <a:r>
              <a:rPr lang="en-US" sz="1800" dirty="0"/>
              <a:t>Greenfield, P. M. (1999). Historical change and cognitive change: A two-decade follow-up study in Zinacantán, a Maya community in Chiapas, Mexico. </a:t>
            </a:r>
            <a:r>
              <a:rPr lang="en-US" sz="1800" i="1" dirty="0"/>
              <a:t>Mind, Culture, and Activity, 6</a:t>
            </a:r>
            <a:r>
              <a:rPr lang="en-US" sz="1800" dirty="0"/>
              <a:t>, 92–98.</a:t>
            </a:r>
          </a:p>
          <a:p>
            <a:pPr marL="457200" indent="-457200">
              <a:buNone/>
            </a:pPr>
            <a:r>
              <a:rPr lang="en-US" sz="1800" dirty="0"/>
              <a:t>Hecht, S., Close, L., &amp; Santisi, M. (2003). Sources of individual differences in fraction skills. </a:t>
            </a:r>
            <a:r>
              <a:rPr lang="en-US" sz="1800" i="1" dirty="0"/>
              <a:t>Journal of Experimental Child Psychology, 86</a:t>
            </a:r>
            <a:r>
              <a:rPr lang="en-US" sz="1800" dirty="0"/>
              <a:t>, 277–302. doi:10.1016/j.jeep.2003.08.003</a:t>
            </a:r>
          </a:p>
          <a:p>
            <a:pPr marL="457200" indent="-457200">
              <a:buNone/>
            </a:pPr>
            <a:r>
              <a:rPr lang="en-US" sz="1800" dirty="0"/>
              <a:t>Impecoven-Lind, L. S., &amp; Foegen, A. (2010). Teaching algebra to students with learning disabilities. </a:t>
            </a:r>
            <a:r>
              <a:rPr lang="en-US" sz="1800" i="1" dirty="0"/>
              <a:t>Intervention in School and Clinic, 46</a:t>
            </a:r>
            <a:r>
              <a:rPr lang="en-US" sz="1800" dirty="0"/>
              <a:t>(1), 31–37. doi:10.1177/1053451210369520</a:t>
            </a:r>
          </a:p>
          <a:p>
            <a:pPr marL="914400" indent="-914400">
              <a:buNone/>
            </a:pPr>
            <a:endParaRPr lang="en-US" sz="1800" dirty="0"/>
          </a:p>
          <a:p>
            <a:pPr marL="0" indent="0">
              <a:buNone/>
            </a:pPr>
            <a:endParaRPr lang="en-US" sz="1800"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64</a:t>
            </a:fld>
            <a:endParaRPr lang="en-US" dirty="0"/>
          </a:p>
        </p:txBody>
      </p:sp>
    </p:spTree>
    <p:extLst>
      <p:ext uri="{BB962C8B-B14F-4D97-AF65-F5344CB8AC3E}">
        <p14:creationId xmlns:p14="http://schemas.microsoft.com/office/powerpoint/2010/main" val="26337102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(continued)</a:t>
            </a:r>
          </a:p>
        </p:txBody>
      </p:sp>
      <p:sp>
        <p:nvSpPr>
          <p:cNvPr id="3" name="Content Placeholder 2"/>
          <p:cNvSpPr>
            <a:spLocks noGrp="1"/>
          </p:cNvSpPr>
          <p:nvPr>
            <p:ph idx="1"/>
          </p:nvPr>
        </p:nvSpPr>
        <p:spPr/>
        <p:txBody>
          <a:bodyPr>
            <a:normAutofit lnSpcReduction="10000"/>
          </a:bodyPr>
          <a:lstStyle/>
          <a:p>
            <a:pPr marL="457200" indent="-457200">
              <a:buNone/>
            </a:pPr>
            <a:r>
              <a:rPr lang="en-US" sz="1800" dirty="0"/>
              <a:t>Jayanthi, M., Gersten, R., &amp; Baker, S. (2008). </a:t>
            </a:r>
            <a:r>
              <a:rPr lang="en-US" sz="1800" i="1" dirty="0"/>
              <a:t>Mathematics instruction for students with learning</a:t>
            </a:r>
            <a:r>
              <a:rPr lang="en-US" sz="1800" dirty="0"/>
              <a:t> </a:t>
            </a:r>
            <a:r>
              <a:rPr lang="en-US" sz="1800" i="1" dirty="0"/>
              <a:t>disabilities or difficulty learning mathematics: A guide for teachers. </a:t>
            </a:r>
            <a:r>
              <a:rPr lang="en-US" sz="1800" dirty="0"/>
              <a:t>Portsmouth, NH: RMC Research Corporation, Center on Instruction.</a:t>
            </a:r>
          </a:p>
          <a:p>
            <a:pPr marL="457200" indent="-457200">
              <a:buNone/>
            </a:pPr>
            <a:r>
              <a:rPr lang="en-US" sz="1800" dirty="0"/>
              <a:t>National Council of Teachers of Mathematics. (2002). Standards and expectations. Retrieved from</a:t>
            </a:r>
            <a:r>
              <a:rPr lang="en-US" sz="1800" i="1" dirty="0"/>
              <a:t> </a:t>
            </a:r>
            <a:r>
              <a:rPr lang="en-US" sz="1800" dirty="0">
                <a:hlinkClick r:id="rId3"/>
              </a:rPr>
              <a:t>http://www.nctm.org/standards/content.aspx?id=4294967312</a:t>
            </a:r>
            <a:r>
              <a:rPr lang="en-US" sz="1800" dirty="0"/>
              <a:t> </a:t>
            </a:r>
          </a:p>
          <a:p>
            <a:pPr marL="457200" indent="-457200">
              <a:buNone/>
            </a:pPr>
            <a:r>
              <a:rPr lang="en-US" sz="1800" dirty="0"/>
              <a:t>National Council of Teachers of Mathematics. (2014). </a:t>
            </a:r>
            <a:r>
              <a:rPr lang="en-US" sz="1800" i="1" dirty="0"/>
              <a:t>Principles to actions. Ensuring mathematical success for all</a:t>
            </a:r>
            <a:r>
              <a:rPr lang="en-US" sz="1800" dirty="0"/>
              <a:t>. Reston, VA: The National Council of Teachers of Mathematics, Inc.</a:t>
            </a:r>
          </a:p>
          <a:p>
            <a:pPr marL="457200" indent="-457200">
              <a:buNone/>
            </a:pPr>
            <a:r>
              <a:rPr lang="en-US" sz="1800" dirty="0"/>
              <a:t>National Governors Association Center for Best Practices &amp; Council of Chief State School Officers. (2010). </a:t>
            </a:r>
            <a:r>
              <a:rPr lang="en-US" sz="1800" i="1" dirty="0"/>
              <a:t>Common Core State Standards for Mathematics.</a:t>
            </a:r>
            <a:r>
              <a:rPr lang="en-US" sz="1800" dirty="0"/>
              <a:t> Washington, DC: Authors.</a:t>
            </a:r>
          </a:p>
          <a:p>
            <a:pPr marL="457200" indent="-457200">
              <a:buNone/>
            </a:pPr>
            <a:r>
              <a:rPr lang="en-US" sz="1800" dirty="0"/>
              <a:t>National Mathematics Advisory Panel. (2008, March). </a:t>
            </a:r>
            <a:r>
              <a:rPr lang="en-US" sz="1800" i="1" dirty="0"/>
              <a:t>Foundations for success: The final report</a:t>
            </a:r>
            <a:r>
              <a:rPr lang="en-US" sz="1800" dirty="0"/>
              <a:t> </a:t>
            </a:r>
            <a:r>
              <a:rPr lang="en-US" sz="1800" i="1" dirty="0"/>
              <a:t>of the National Mathematics Advisory Panel</a:t>
            </a:r>
            <a:r>
              <a:rPr lang="en-US" sz="1800" dirty="0"/>
              <a:t>. Washington, DC: U.S. Department of Education. Retrieved from </a:t>
            </a:r>
            <a:r>
              <a:rPr lang="en-US" sz="1800" u="sng" dirty="0">
                <a:hlinkClick r:id="rId4"/>
              </a:rPr>
              <a:t>http://www.ed.gov/about/bdscomm/list/mathpanel/report/final-report.pdf</a:t>
            </a:r>
            <a:endParaRPr lang="en-US" sz="1800"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65</a:t>
            </a:fld>
            <a:endParaRPr lang="en-US" dirty="0"/>
          </a:p>
        </p:txBody>
      </p:sp>
    </p:spTree>
    <p:extLst>
      <p:ext uri="{BB962C8B-B14F-4D97-AF65-F5344CB8AC3E}">
        <p14:creationId xmlns:p14="http://schemas.microsoft.com/office/powerpoint/2010/main" val="42716520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(continued)</a:t>
            </a:r>
          </a:p>
        </p:txBody>
      </p:sp>
      <p:sp>
        <p:nvSpPr>
          <p:cNvPr id="3" name="Content Placeholder 2"/>
          <p:cNvSpPr>
            <a:spLocks noGrp="1"/>
          </p:cNvSpPr>
          <p:nvPr>
            <p:ph idx="1"/>
          </p:nvPr>
        </p:nvSpPr>
        <p:spPr/>
        <p:txBody>
          <a:bodyPr>
            <a:noAutofit/>
          </a:bodyPr>
          <a:lstStyle/>
          <a:p>
            <a:pPr marL="457200" indent="-457200">
              <a:buNone/>
            </a:pPr>
            <a:r>
              <a:rPr lang="en-US" sz="1800" dirty="0"/>
              <a:t>Raghubar, K., Barnes, M., &amp; Hecht, S. (2009). Working memory and mathematics: A review of developmental, individual difference, and cognitive approaches. </a:t>
            </a:r>
            <a:r>
              <a:rPr lang="en-US" sz="1800" i="1" dirty="0"/>
              <a:t>Learning and Individual Differences, 20</a:t>
            </a:r>
            <a:r>
              <a:rPr lang="en-US" sz="1800" dirty="0"/>
              <a:t>, 110–122. doi:10.1016/j.lindif.2009.10.005</a:t>
            </a:r>
          </a:p>
          <a:p>
            <a:pPr marL="457200" indent="-457200">
              <a:buNone/>
            </a:pPr>
            <a:r>
              <a:rPr lang="en-US" sz="1800" dirty="0"/>
              <a:t>Swanson, H. L., &amp; Jerman, O. (2006). Math disabilities: A selective meta-analysis of the literature. </a:t>
            </a:r>
            <a:r>
              <a:rPr lang="en-US" sz="1800" i="1" dirty="0"/>
              <a:t>Review of Educational Research, 76</a:t>
            </a:r>
            <a:r>
              <a:rPr lang="en-US" sz="1800" dirty="0"/>
              <a:t>(2), 249–274. doi:10.3102/00346543076002249</a:t>
            </a:r>
          </a:p>
          <a:p>
            <a:pPr marL="457200" indent="-457200">
              <a:buNone/>
            </a:pPr>
            <a:r>
              <a:rPr lang="en-US" sz="1800" dirty="0"/>
              <a:t>Swanson, H. L., Jerman, O., &amp; Zheng, X. (2008). Growth in working memory and mathematical problem solving in children at risk and not at risk for serious math difficulties. </a:t>
            </a:r>
            <a:r>
              <a:rPr lang="en-US" sz="1800" i="1" dirty="0"/>
              <a:t>Journal of Educational Psychology, 100</a:t>
            </a:r>
            <a:r>
              <a:rPr lang="en-US" sz="1800" dirty="0"/>
              <a:t>(2), 343–379. doi:10.1037/0022-0663.100.2.343</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66</a:t>
            </a:fld>
            <a:endParaRPr lang="en-US" dirty="0"/>
          </a:p>
        </p:txBody>
      </p:sp>
    </p:spTree>
    <p:extLst>
      <p:ext uri="{BB962C8B-B14F-4D97-AF65-F5344CB8AC3E}">
        <p14:creationId xmlns:p14="http://schemas.microsoft.com/office/powerpoint/2010/main" val="19759737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en-US" dirty="0"/>
              <a:t>Disclaimer</a:t>
            </a:r>
          </a:p>
        </p:txBody>
      </p:sp>
      <p:sp>
        <p:nvSpPr>
          <p:cNvPr id="9" name="Content Placeholder 2"/>
          <p:cNvSpPr>
            <a:spLocks noGrp="1"/>
          </p:cNvSpPr>
          <p:nvPr>
            <p:ph idx="1"/>
          </p:nvPr>
        </p:nvSpPr>
        <p:spPr>
          <a:xfrm>
            <a:off x="687526" y="1607853"/>
            <a:ext cx="8083635" cy="4726300"/>
          </a:xfrm>
        </p:spPr>
        <p:txBody>
          <a:bodyPr/>
          <a:lstStyle/>
          <a:p>
            <a:pPr marL="0" indent="0">
              <a:buNone/>
            </a:pPr>
            <a:r>
              <a:rPr lang="en-US" dirty="0"/>
              <a:t>This module was produced under a grant from the Investing in Innovation Fund (i3), U.S. Department of Education, Award No. </a:t>
            </a:r>
            <a:r>
              <a:rPr lang="en-US"/>
              <a:t>U411C140029. The </a:t>
            </a:r>
            <a:r>
              <a:rPr lang="en-US" dirty="0"/>
              <a:t>views expressed herein do not necessarily represent the positions or polices of the U.S. Department of Education. No official endorsement by the U.S. Department of Education of any product, commodity, service, or enterprise mentioned in this website is intended or should be inferred.</a:t>
            </a:r>
          </a:p>
        </p:txBody>
      </p:sp>
      <p:sp>
        <p:nvSpPr>
          <p:cNvPr id="2" name="Slide Number Placeholder 1"/>
          <p:cNvSpPr>
            <a:spLocks noGrp="1"/>
          </p:cNvSpPr>
          <p:nvPr>
            <p:ph type="sldNum" sz="quarter" idx="10"/>
          </p:nvPr>
        </p:nvSpPr>
        <p:spPr/>
        <p:txBody>
          <a:bodyPr/>
          <a:lstStyle/>
          <a:p>
            <a:pPr algn="r"/>
            <a:fld id="{F3477EC8-074D-41C4-94AE-E9EA7CEEA348}" type="slidenum">
              <a:rPr lang="en-US" smtClean="0"/>
              <a:pPr algn="r"/>
              <a:t>67</a:t>
            </a:fld>
            <a:endParaRPr lang="en-US" dirty="0"/>
          </a:p>
        </p:txBody>
      </p:sp>
    </p:spTree>
    <p:extLst>
      <p:ext uri="{BB962C8B-B14F-4D97-AF65-F5344CB8AC3E}">
        <p14:creationId xmlns:p14="http://schemas.microsoft.com/office/powerpoint/2010/main" val="152927847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9026AFDB-94E7-457F-B3F5-6B1C61002F04}"/>
              </a:ext>
            </a:extLst>
          </p:cNvPr>
          <p:cNvSpPr>
            <a:spLocks noGrp="1"/>
          </p:cNvSpPr>
          <p:nvPr>
            <p:ph type="title"/>
          </p:nvPr>
        </p:nvSpPr>
        <p:spPr/>
        <p:txBody>
          <a:bodyPr/>
          <a:lstStyle/>
          <a:p>
            <a:r>
              <a:rPr lang="en-US" dirty="0"/>
              <a:t>AIR Info</a:t>
            </a:r>
          </a:p>
        </p:txBody>
      </p:sp>
      <p:sp>
        <p:nvSpPr>
          <p:cNvPr id="2" name="Text Placeholder 1"/>
          <p:cNvSpPr>
            <a:spLocks noGrp="1"/>
          </p:cNvSpPr>
          <p:nvPr>
            <p:ph type="body" sz="quarter" idx="10"/>
          </p:nvPr>
        </p:nvSpPr>
        <p:spPr/>
        <p:txBody>
          <a:bodyPr/>
          <a:lstStyle/>
          <a:p>
            <a:pPr lvl="0"/>
            <a:endParaRPr lang="en-US" dirty="0"/>
          </a:p>
          <a:p>
            <a:pPr lvl="0"/>
            <a:endParaRPr lang="en-US" dirty="0"/>
          </a:p>
          <a:p>
            <a:pPr lvl="0"/>
            <a:endParaRPr lang="en-US" dirty="0"/>
          </a:p>
          <a:p>
            <a:pPr lvl="0"/>
            <a:r>
              <a:rPr lang="en-US" dirty="0"/>
              <a:t>1000 Thomas Jefferson Street NW</a:t>
            </a:r>
          </a:p>
          <a:p>
            <a:pPr lvl="0"/>
            <a:r>
              <a:rPr lang="en-US" dirty="0"/>
              <a:t>Washington, DC 20007-3835</a:t>
            </a:r>
          </a:p>
          <a:p>
            <a:pPr lvl="0"/>
            <a:r>
              <a:rPr lang="en-US" dirty="0"/>
              <a:t>General Information: 202-403-5000</a:t>
            </a:r>
          </a:p>
          <a:p>
            <a:pPr lvl="0"/>
            <a:r>
              <a:rPr lang="en-US" dirty="0"/>
              <a:t>www.air.org</a:t>
            </a:r>
          </a:p>
        </p:txBody>
      </p:sp>
      <p:sp>
        <p:nvSpPr>
          <p:cNvPr id="5" name="Slide Number Placeholder 4"/>
          <p:cNvSpPr>
            <a:spLocks noGrp="1"/>
          </p:cNvSpPr>
          <p:nvPr>
            <p:ph type="sldNum" sz="quarter" idx="11"/>
          </p:nvPr>
        </p:nvSpPr>
        <p:spPr/>
        <p:txBody>
          <a:bodyPr/>
          <a:lstStyle/>
          <a:p>
            <a:fld id="{F3477EC8-074D-41C4-94AE-E9EA7CEEA348}" type="slidenum">
              <a:rPr>
                <a:solidFill>
                  <a:srgbClr val="003462">
                    <a:lumMod val="75000"/>
                  </a:srgbClr>
                </a:solidFill>
              </a:rPr>
              <a:pPr/>
              <a:t>68</a:t>
            </a:fld>
            <a:endParaRPr dirty="0">
              <a:solidFill>
                <a:srgbClr val="003462">
                  <a:lumMod val="75000"/>
                </a:srgbClr>
              </a:solidFill>
            </a:endParaRPr>
          </a:p>
        </p:txBody>
      </p:sp>
    </p:spTree>
    <p:extLst>
      <p:ext uri="{BB962C8B-B14F-4D97-AF65-F5344CB8AC3E}">
        <p14:creationId xmlns:p14="http://schemas.microsoft.com/office/powerpoint/2010/main" val="1120604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B7136-12E2-894B-AD1E-BE340CAEA5B3}"/>
              </a:ext>
            </a:extLst>
          </p:cNvPr>
          <p:cNvSpPr>
            <a:spLocks noGrp="1"/>
          </p:cNvSpPr>
          <p:nvPr>
            <p:ph type="title"/>
          </p:nvPr>
        </p:nvSpPr>
        <p:spPr/>
        <p:txBody>
          <a:bodyPr/>
          <a:lstStyle/>
          <a:p>
            <a:r>
              <a:rPr lang="en-US" dirty="0"/>
              <a:t>Introduction to Intensive Intervention </a:t>
            </a:r>
          </a:p>
        </p:txBody>
      </p:sp>
      <p:sp>
        <p:nvSpPr>
          <p:cNvPr id="3" name="Content Placeholder 2">
            <a:extLst>
              <a:ext uri="{FF2B5EF4-FFF2-40B4-BE49-F238E27FC236}">
                <a16:creationId xmlns:a16="http://schemas.microsoft.com/office/drawing/2014/main" id="{62D7278F-259A-0A49-9084-0AC33441F050}"/>
              </a:ext>
            </a:extLst>
          </p:cNvPr>
          <p:cNvSpPr>
            <a:spLocks noGrp="1"/>
          </p:cNvSpPr>
          <p:nvPr>
            <p:ph idx="1"/>
          </p:nvPr>
        </p:nvSpPr>
        <p:spPr/>
        <p:txBody>
          <a:bodyPr/>
          <a:lstStyle/>
          <a:p>
            <a:r>
              <a:rPr lang="en-US" dirty="0"/>
              <a:t>For additional information on the DBI process, check out the </a:t>
            </a:r>
            <a:r>
              <a:rPr lang="en-US" i="1" dirty="0"/>
              <a:t>Introduction to Intensive Intervention</a:t>
            </a:r>
            <a:r>
              <a:rPr lang="en-US" dirty="0"/>
              <a:t> module.</a:t>
            </a:r>
          </a:p>
          <a:p>
            <a:r>
              <a:rPr lang="en-US" dirty="0"/>
              <a:t>The self-paced module:</a:t>
            </a:r>
          </a:p>
          <a:p>
            <a:pPr lvl="1"/>
            <a:r>
              <a:rPr lang="en-US" sz="1600" dirty="0"/>
              <a:t>Defines intensive intervention and DBI;</a:t>
            </a:r>
          </a:p>
          <a:p>
            <a:pPr lvl="1"/>
            <a:r>
              <a:rPr lang="en-US" sz="1600" dirty="0"/>
              <a:t>Describes how intensive intervention fits within a tiered system such as MTSS (multi-tiered system of supports), RTI (response to intervention), or PBIS (positive behavior intervention and supports); and</a:t>
            </a:r>
          </a:p>
          <a:p>
            <a:pPr lvl="1"/>
            <a:r>
              <a:rPr lang="en-US" sz="1600" dirty="0"/>
              <a:t>Demonstrates how intensive intervention can provide a systematic process to deliver specialized instruction for students with disabilities.</a:t>
            </a:r>
          </a:p>
          <a:p>
            <a:r>
              <a:rPr lang="en-US" dirty="0">
                <a:solidFill>
                  <a:srgbClr val="2E4488"/>
                </a:solidFill>
                <a:hlinkClick r:id="rId3"/>
              </a:rPr>
              <a:t>https://intensiveintervention.org/resource/self-paced-introduction-intensive-intervention</a:t>
            </a:r>
            <a:r>
              <a:rPr lang="en-US" dirty="0">
                <a:solidFill>
                  <a:srgbClr val="2E4488"/>
                </a:solidFill>
              </a:rPr>
              <a:t> </a:t>
            </a:r>
          </a:p>
          <a:p>
            <a:endParaRPr lang="en-US" dirty="0"/>
          </a:p>
        </p:txBody>
      </p:sp>
      <p:sp>
        <p:nvSpPr>
          <p:cNvPr id="4" name="Slide Number Placeholder 3">
            <a:extLst>
              <a:ext uri="{FF2B5EF4-FFF2-40B4-BE49-F238E27FC236}">
                <a16:creationId xmlns:a16="http://schemas.microsoft.com/office/drawing/2014/main" id="{A41363D4-6A17-B14E-92F7-50E15DC7BA30}"/>
              </a:ext>
            </a:extLst>
          </p:cNvPr>
          <p:cNvSpPr>
            <a:spLocks noGrp="1"/>
          </p:cNvSpPr>
          <p:nvPr>
            <p:ph type="sldNum" sz="quarter" idx="10"/>
          </p:nvPr>
        </p:nvSpPr>
        <p:spPr/>
        <p:txBody>
          <a:bodyPr/>
          <a:lstStyle/>
          <a:p>
            <a:pPr marL="0" marR="0" lvl="0" indent="0" algn="r" defTabSz="6858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675" b="0" i="0" u="none" strike="noStrike" kern="1200" cap="none" spc="0" normalizeH="0" baseline="0" noProof="0">
                <a:ln>
                  <a:noFill/>
                </a:ln>
                <a:solidFill>
                  <a:srgbClr val="D4D4D4">
                    <a:lumMod val="75000"/>
                  </a:srgbClr>
                </a:solidFill>
                <a:effectLst/>
                <a:uLnTx/>
                <a:uFillTx/>
                <a:latin typeface="Arial"/>
                <a:ea typeface="ＭＳ Ｐゴシック" charset="-128"/>
                <a:cs typeface="+mn-cs"/>
              </a:rPr>
              <a:pPr marL="0" marR="0" lvl="0" indent="0" algn="r" defTabSz="685800" rtl="0" eaLnBrk="1" fontAlgn="base" latinLnBrk="0" hangingPunct="1">
                <a:lnSpc>
                  <a:spcPct val="100000"/>
                </a:lnSpc>
                <a:spcBef>
                  <a:spcPct val="0"/>
                </a:spcBef>
                <a:spcAft>
                  <a:spcPct val="0"/>
                </a:spcAft>
                <a:buClrTx/>
                <a:buSzTx/>
                <a:buFontTx/>
                <a:buNone/>
                <a:tabLst/>
                <a:defRPr/>
              </a:pPr>
              <a:t>7</a:t>
            </a:fld>
            <a:endParaRPr kumimoji="0" lang="en-US" sz="675" b="0" i="0" u="none" strike="noStrike" kern="1200" cap="none" spc="0" normalizeH="0" baseline="0" noProof="0" dirty="0">
              <a:ln>
                <a:noFill/>
              </a:ln>
              <a:solidFill>
                <a:srgbClr val="D4D4D4">
                  <a:lumMod val="75000"/>
                </a:srgbClr>
              </a:solidFill>
              <a:effectLst/>
              <a:uLnTx/>
              <a:uFillTx/>
              <a:latin typeface="Arial"/>
              <a:ea typeface="ＭＳ Ｐゴシック" charset="-128"/>
              <a:cs typeface="+mn-cs"/>
            </a:endParaRPr>
          </a:p>
        </p:txBody>
      </p:sp>
      <p:pic>
        <p:nvPicPr>
          <p:cNvPr id="6" name="Picture 5" descr="A screenshot of the NCII Introduction to Intensive Intervention module">
            <a:hlinkClick r:id="rId3"/>
            <a:extLst>
              <a:ext uri="{FF2B5EF4-FFF2-40B4-BE49-F238E27FC236}">
                <a16:creationId xmlns:a16="http://schemas.microsoft.com/office/drawing/2014/main" id="{AE073201-1101-9E47-BE4A-F27AFB3055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5887" y="4673659"/>
            <a:ext cx="2927839" cy="1831406"/>
          </a:xfrm>
          <a:prstGeom prst="rect">
            <a:avLst/>
          </a:prstGeom>
        </p:spPr>
      </p:pic>
    </p:spTree>
    <p:extLst>
      <p:ext uri="{BB962C8B-B14F-4D97-AF65-F5344CB8AC3E}">
        <p14:creationId xmlns:p14="http://schemas.microsoft.com/office/powerpoint/2010/main" val="398215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Characteristics of Instruction Across the Tiers </a:t>
            </a:r>
          </a:p>
        </p:txBody>
      </p:sp>
      <p:sp>
        <p:nvSpPr>
          <p:cNvPr id="2" name="Slide Number Placeholder 1"/>
          <p:cNvSpPr>
            <a:spLocks noGrp="1"/>
          </p:cNvSpPr>
          <p:nvPr>
            <p:ph type="sldNum" sz="quarter" idx="10"/>
          </p:nvPr>
        </p:nvSpPr>
        <p:spPr/>
        <p:txBody>
          <a:bodyPr/>
          <a:lstStyle/>
          <a:p>
            <a:pPr marL="0" marR="0" lvl="0" indent="0" algn="r" defTabSz="6858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675" b="0" i="0" u="none" strike="noStrike" kern="1200" cap="none" spc="0" normalizeH="0" baseline="0" noProof="0">
                <a:ln>
                  <a:noFill/>
                </a:ln>
                <a:solidFill>
                  <a:srgbClr val="D4D4D4">
                    <a:lumMod val="75000"/>
                  </a:srgbClr>
                </a:solidFill>
                <a:effectLst/>
                <a:uLnTx/>
                <a:uFillTx/>
                <a:latin typeface="Arial"/>
                <a:ea typeface="ＭＳ Ｐゴシック" charset="-128"/>
                <a:cs typeface="+mn-cs"/>
              </a:rPr>
              <a:pPr marL="0" marR="0" lvl="0" indent="0" algn="r" defTabSz="685800" rtl="0" eaLnBrk="1" fontAlgn="base" latinLnBrk="0" hangingPunct="1">
                <a:lnSpc>
                  <a:spcPct val="100000"/>
                </a:lnSpc>
                <a:spcBef>
                  <a:spcPct val="0"/>
                </a:spcBef>
                <a:spcAft>
                  <a:spcPct val="0"/>
                </a:spcAft>
                <a:buClrTx/>
                <a:buSzTx/>
                <a:buFontTx/>
                <a:buNone/>
                <a:tabLst/>
                <a:defRPr/>
              </a:pPr>
              <a:t>8</a:t>
            </a:fld>
            <a:endParaRPr kumimoji="0" lang="en-US" sz="675" b="0" i="0" u="none" strike="noStrike" kern="1200" cap="none" spc="0" normalizeH="0" baseline="0" noProof="0" dirty="0">
              <a:ln>
                <a:noFill/>
              </a:ln>
              <a:solidFill>
                <a:srgbClr val="D4D4D4">
                  <a:lumMod val="75000"/>
                </a:srgbClr>
              </a:solidFill>
              <a:effectLst/>
              <a:uLnTx/>
              <a:uFillTx/>
              <a:latin typeface="Arial"/>
              <a:ea typeface="ＭＳ Ｐゴシック" charset="-128"/>
              <a:cs typeface="+mn-cs"/>
            </a:endParaRPr>
          </a:p>
        </p:txBody>
      </p:sp>
      <p:graphicFrame>
        <p:nvGraphicFramePr>
          <p:cNvPr id="7" name="Content Placeholder 6" descr="A review table that highlights the differences between the tiers in terms of the instruction or intervention approach, group size, monitor progress, and population served. Second cloumn describes Primary or T1. Instruction here is comprehensive research-based curriculum, group size is class-wide (with some small group instruction. Progress is monitored once per term, and all students are served under this. Next is the secondary or T2. Here, instruction or the intervention approach is standardized, targeted small-group instruction, with 3 to 7 students, that will have at least progress monirored at least once a month, and this for at-risk students. The last is Intensive or T3. Under this tier, intervention will be individulazed based on student data with no more than 3 students. Progress is to be monitored on a weekly basis, and the population that falls under here are those with sifnificant and persistent learnig needs. "/>
          <p:cNvGraphicFramePr>
            <a:graphicFrameLocks/>
          </p:cNvGraphicFramePr>
          <p:nvPr>
            <p:extLst>
              <p:ext uri="{D42A27DB-BD31-4B8C-83A1-F6EECF244321}">
                <p14:modId xmlns:p14="http://schemas.microsoft.com/office/powerpoint/2010/main" val="2252015064"/>
              </p:ext>
            </p:extLst>
          </p:nvPr>
        </p:nvGraphicFramePr>
        <p:xfrm>
          <a:off x="687390" y="1409075"/>
          <a:ext cx="6580921" cy="4455159"/>
        </p:xfrm>
        <a:graphic>
          <a:graphicData uri="http://schemas.openxmlformats.org/drawingml/2006/table">
            <a:tbl>
              <a:tblPr firstRow="1" bandRow="1">
                <a:tableStyleId>{5C22544A-7EE6-4342-B048-85BDC9FD1C3A}</a:tableStyleId>
              </a:tblPr>
              <a:tblGrid>
                <a:gridCol w="1419916">
                  <a:extLst>
                    <a:ext uri="{9D8B030D-6E8A-4147-A177-3AD203B41FA5}">
                      <a16:colId xmlns:a16="http://schemas.microsoft.com/office/drawing/2014/main" val="20000"/>
                    </a:ext>
                  </a:extLst>
                </a:gridCol>
                <a:gridCol w="1781774">
                  <a:extLst>
                    <a:ext uri="{9D8B030D-6E8A-4147-A177-3AD203B41FA5}">
                      <a16:colId xmlns:a16="http://schemas.microsoft.com/office/drawing/2014/main" val="20001"/>
                    </a:ext>
                  </a:extLst>
                </a:gridCol>
                <a:gridCol w="1683471">
                  <a:extLst>
                    <a:ext uri="{9D8B030D-6E8A-4147-A177-3AD203B41FA5}">
                      <a16:colId xmlns:a16="http://schemas.microsoft.com/office/drawing/2014/main" val="20002"/>
                    </a:ext>
                  </a:extLst>
                </a:gridCol>
                <a:gridCol w="1695760">
                  <a:extLst>
                    <a:ext uri="{9D8B030D-6E8A-4147-A177-3AD203B41FA5}">
                      <a16:colId xmlns:a16="http://schemas.microsoft.com/office/drawing/2014/main" val="20003"/>
                    </a:ext>
                  </a:extLst>
                </a:gridCol>
              </a:tblGrid>
              <a:tr h="565535">
                <a:tc>
                  <a:txBody>
                    <a:bodyPr/>
                    <a:lstStyle/>
                    <a:p>
                      <a:endParaRPr lang="en-US" sz="1600" dirty="0"/>
                    </a:p>
                  </a:txBody>
                  <a:tcPr marL="68580" marR="68580" marT="34290" marB="34290"/>
                </a:tc>
                <a:tc>
                  <a:txBody>
                    <a:bodyPr/>
                    <a:lstStyle/>
                    <a:p>
                      <a:pPr algn="ctr"/>
                      <a:r>
                        <a:rPr lang="en-US" sz="1600" dirty="0"/>
                        <a:t>Primary (T1)</a:t>
                      </a:r>
                    </a:p>
                  </a:txBody>
                  <a:tcPr marL="68580" marR="68580" marT="34290" marB="34290" anchor="b"/>
                </a:tc>
                <a:tc>
                  <a:txBody>
                    <a:bodyPr/>
                    <a:lstStyle/>
                    <a:p>
                      <a:pPr algn="ctr"/>
                      <a:r>
                        <a:rPr lang="en-US" sz="1600" dirty="0"/>
                        <a:t>Secondary (T2)</a:t>
                      </a:r>
                    </a:p>
                  </a:txBody>
                  <a:tcPr marL="68580" marR="68580" marT="34290" marB="34290" anchor="b"/>
                </a:tc>
                <a:tc>
                  <a:txBody>
                    <a:bodyPr/>
                    <a:lstStyle/>
                    <a:p>
                      <a:pPr algn="ctr"/>
                      <a:r>
                        <a:rPr lang="en-US" sz="1600" dirty="0"/>
                        <a:t>Intensive (T3) </a:t>
                      </a:r>
                    </a:p>
                  </a:txBody>
                  <a:tcPr marL="68580" marR="68580" marT="34290" marB="34290" anchor="b"/>
                </a:tc>
                <a:extLst>
                  <a:ext uri="{0D108BD9-81ED-4DB2-BD59-A6C34878D82A}">
                    <a16:rowId xmlns:a16="http://schemas.microsoft.com/office/drawing/2014/main" val="10000"/>
                  </a:ext>
                </a:extLst>
              </a:tr>
              <a:tr h="1051250">
                <a:tc>
                  <a:txBody>
                    <a:bodyPr/>
                    <a:lstStyle/>
                    <a:p>
                      <a:r>
                        <a:rPr lang="en-US" sz="1600" b="1" dirty="0">
                          <a:solidFill>
                            <a:schemeClr val="bg1"/>
                          </a:solidFill>
                        </a:rPr>
                        <a:t>Instruction/</a:t>
                      </a:r>
                    </a:p>
                    <a:p>
                      <a:r>
                        <a:rPr lang="en-US" sz="1600" b="1" dirty="0">
                          <a:solidFill>
                            <a:schemeClr val="bg1"/>
                          </a:solidFill>
                        </a:rPr>
                        <a:t>Intervention</a:t>
                      </a:r>
                      <a:r>
                        <a:rPr lang="en-US" sz="1600" b="1" baseline="0" dirty="0">
                          <a:solidFill>
                            <a:schemeClr val="bg1"/>
                          </a:solidFill>
                        </a:rPr>
                        <a:t> Approach</a:t>
                      </a:r>
                      <a:endParaRPr lang="en-US" sz="1600" b="1" dirty="0">
                        <a:solidFill>
                          <a:schemeClr val="bg1"/>
                        </a:solidFill>
                      </a:endParaRPr>
                    </a:p>
                  </a:txBody>
                  <a:tcPr marL="68580" marR="68580" marT="34290" marB="34290">
                    <a:solidFill>
                      <a:schemeClr val="tx2"/>
                    </a:solidFill>
                  </a:tcPr>
                </a:tc>
                <a:tc>
                  <a:txBody>
                    <a:bodyPr/>
                    <a:lstStyle/>
                    <a:p>
                      <a:r>
                        <a:rPr lang="en-US" sz="1600" dirty="0"/>
                        <a:t>Comprehensive</a:t>
                      </a:r>
                      <a:r>
                        <a:rPr lang="en-US" sz="1600" baseline="0" dirty="0"/>
                        <a:t> research-based curriculum</a:t>
                      </a:r>
                      <a:endParaRPr lang="en-US" sz="1600" dirty="0"/>
                    </a:p>
                  </a:txBody>
                  <a:tcPr marL="68580" marR="68580" marT="34290" marB="34290"/>
                </a:tc>
                <a:tc>
                  <a:txBody>
                    <a:bodyPr/>
                    <a:lstStyle/>
                    <a:p>
                      <a:r>
                        <a:rPr lang="en-US" sz="1600" dirty="0"/>
                        <a:t>Standardized, targeted</a:t>
                      </a:r>
                      <a:r>
                        <a:rPr lang="en-US" sz="1600" baseline="0" dirty="0"/>
                        <a:t> </a:t>
                      </a:r>
                      <a:r>
                        <a:rPr lang="en-US" sz="1600" dirty="0"/>
                        <a:t>small-group instruction</a:t>
                      </a:r>
                    </a:p>
                  </a:txBody>
                  <a:tcPr marL="68580" marR="68580" marT="34290" marB="34290"/>
                </a:tc>
                <a:tc>
                  <a:txBody>
                    <a:bodyPr/>
                    <a:lstStyle/>
                    <a:p>
                      <a:r>
                        <a:rPr lang="en-US" sz="1600" dirty="0"/>
                        <a:t>Individualized,</a:t>
                      </a:r>
                      <a:r>
                        <a:rPr lang="en-US" sz="1600" baseline="0" dirty="0"/>
                        <a:t> based on student data </a:t>
                      </a:r>
                      <a:endParaRPr lang="en-US" sz="1600" dirty="0"/>
                    </a:p>
                  </a:txBody>
                  <a:tcPr marL="68580" marR="68580" marT="34290" marB="34290"/>
                </a:tc>
                <a:extLst>
                  <a:ext uri="{0D108BD9-81ED-4DB2-BD59-A6C34878D82A}">
                    <a16:rowId xmlns:a16="http://schemas.microsoft.com/office/drawing/2014/main" val="10001"/>
                  </a:ext>
                </a:extLst>
              </a:tr>
              <a:tr h="1051250">
                <a:tc>
                  <a:txBody>
                    <a:bodyPr/>
                    <a:lstStyle/>
                    <a:p>
                      <a:r>
                        <a:rPr lang="en-US" sz="1600" b="1" dirty="0">
                          <a:solidFill>
                            <a:schemeClr val="bg1"/>
                          </a:solidFill>
                        </a:rPr>
                        <a:t>Group</a:t>
                      </a:r>
                      <a:r>
                        <a:rPr lang="en-US" sz="1600" b="1" baseline="0" dirty="0">
                          <a:solidFill>
                            <a:schemeClr val="bg1"/>
                          </a:solidFill>
                        </a:rPr>
                        <a:t> Size </a:t>
                      </a:r>
                      <a:endParaRPr lang="en-US" sz="1600" b="1" dirty="0">
                        <a:solidFill>
                          <a:schemeClr val="bg1"/>
                        </a:solidFill>
                      </a:endParaRPr>
                    </a:p>
                  </a:txBody>
                  <a:tcPr marL="68580" marR="68580" marT="34290" marB="34290">
                    <a:solidFill>
                      <a:schemeClr val="tx2"/>
                    </a:solidFill>
                  </a:tcPr>
                </a:tc>
                <a:tc>
                  <a:txBody>
                    <a:bodyPr/>
                    <a:lstStyle/>
                    <a:p>
                      <a:r>
                        <a:rPr lang="en-US" sz="1600" dirty="0"/>
                        <a:t>Classwide</a:t>
                      </a:r>
                      <a:r>
                        <a:rPr lang="en-US" sz="1600" baseline="0" dirty="0"/>
                        <a:t> (with some small-group instruction)</a:t>
                      </a:r>
                      <a:endParaRPr lang="en-US" sz="1600" dirty="0"/>
                    </a:p>
                  </a:txBody>
                  <a:tcPr marL="68580" marR="68580" marT="34290" marB="34290"/>
                </a:tc>
                <a:tc>
                  <a:txBody>
                    <a:bodyPr/>
                    <a:lstStyle/>
                    <a:p>
                      <a:r>
                        <a:rPr lang="en-US" sz="1600" dirty="0"/>
                        <a:t>3</a:t>
                      </a:r>
                      <a:r>
                        <a:rPr lang="en-US" sz="1600" dirty="0">
                          <a:latin typeface="Calibri"/>
                        </a:rPr>
                        <a:t>–</a:t>
                      </a:r>
                      <a:r>
                        <a:rPr lang="en-US" sz="1600" dirty="0"/>
                        <a:t>7</a:t>
                      </a:r>
                      <a:r>
                        <a:rPr lang="en-US" sz="1600" baseline="0" dirty="0"/>
                        <a:t> students</a:t>
                      </a:r>
                      <a:endParaRPr lang="en-US" sz="1600" dirty="0"/>
                    </a:p>
                  </a:txBody>
                  <a:tcPr marL="68580" marR="68580" marT="34290" marB="34290"/>
                </a:tc>
                <a:tc>
                  <a:txBody>
                    <a:bodyPr/>
                    <a:lstStyle/>
                    <a:p>
                      <a:r>
                        <a:rPr lang="en-US" sz="1600" dirty="0"/>
                        <a:t>No more than 3 students</a:t>
                      </a:r>
                    </a:p>
                  </a:txBody>
                  <a:tcPr marL="68580" marR="68580" marT="34290" marB="34290"/>
                </a:tc>
                <a:extLst>
                  <a:ext uri="{0D108BD9-81ED-4DB2-BD59-A6C34878D82A}">
                    <a16:rowId xmlns:a16="http://schemas.microsoft.com/office/drawing/2014/main" val="10002"/>
                  </a:ext>
                </a:extLst>
              </a:tr>
              <a:tr h="735874">
                <a:tc>
                  <a:txBody>
                    <a:bodyPr/>
                    <a:lstStyle/>
                    <a:p>
                      <a:r>
                        <a:rPr lang="en-US" sz="1600" b="1" dirty="0">
                          <a:solidFill>
                            <a:schemeClr val="bg1"/>
                          </a:solidFill>
                        </a:rPr>
                        <a:t>Monitor</a:t>
                      </a:r>
                      <a:r>
                        <a:rPr lang="en-US" sz="1600" b="1" baseline="0" dirty="0">
                          <a:solidFill>
                            <a:schemeClr val="bg1"/>
                          </a:solidFill>
                        </a:rPr>
                        <a:t> Progress</a:t>
                      </a:r>
                      <a:endParaRPr lang="en-US" sz="1600" b="1" dirty="0">
                        <a:solidFill>
                          <a:schemeClr val="bg1"/>
                        </a:solidFill>
                      </a:endParaRPr>
                    </a:p>
                  </a:txBody>
                  <a:tcPr marL="68580" marR="68580" marT="34290" marB="34290">
                    <a:solidFill>
                      <a:schemeClr val="tx2"/>
                    </a:solidFill>
                  </a:tcPr>
                </a:tc>
                <a:tc>
                  <a:txBody>
                    <a:bodyPr/>
                    <a:lstStyle/>
                    <a:p>
                      <a:r>
                        <a:rPr lang="en-US" sz="1600" dirty="0"/>
                        <a:t>Once per term</a:t>
                      </a:r>
                    </a:p>
                  </a:txBody>
                  <a:tcPr marL="68580" marR="68580" marT="34290" marB="34290"/>
                </a:tc>
                <a:tc>
                  <a:txBody>
                    <a:bodyPr/>
                    <a:lstStyle/>
                    <a:p>
                      <a:r>
                        <a:rPr lang="en-US" sz="1600" dirty="0"/>
                        <a:t>At least</a:t>
                      </a:r>
                      <a:r>
                        <a:rPr lang="en-US" sz="1600" baseline="0" dirty="0"/>
                        <a:t> once per month</a:t>
                      </a:r>
                      <a:endParaRPr lang="en-US" sz="1600" dirty="0"/>
                    </a:p>
                  </a:txBody>
                  <a:tcPr marL="68580" marR="68580" marT="34290" marB="34290"/>
                </a:tc>
                <a:tc>
                  <a:txBody>
                    <a:bodyPr/>
                    <a:lstStyle/>
                    <a:p>
                      <a:r>
                        <a:rPr lang="en-US" sz="1600" dirty="0"/>
                        <a:t>Weekly*</a:t>
                      </a:r>
                    </a:p>
                  </a:txBody>
                  <a:tcPr marL="68580" marR="68580" marT="34290" marB="34290"/>
                </a:tc>
                <a:extLst>
                  <a:ext uri="{0D108BD9-81ED-4DB2-BD59-A6C34878D82A}">
                    <a16:rowId xmlns:a16="http://schemas.microsoft.com/office/drawing/2014/main" val="10003"/>
                  </a:ext>
                </a:extLst>
              </a:tr>
              <a:tr h="1051250">
                <a:tc>
                  <a:txBody>
                    <a:bodyPr/>
                    <a:lstStyle/>
                    <a:p>
                      <a:r>
                        <a:rPr lang="en-US" sz="1600" b="1" dirty="0">
                          <a:solidFill>
                            <a:schemeClr val="bg1"/>
                          </a:solidFill>
                        </a:rPr>
                        <a:t>Population</a:t>
                      </a:r>
                      <a:r>
                        <a:rPr lang="en-US" sz="1600" b="1" baseline="0" dirty="0">
                          <a:solidFill>
                            <a:schemeClr val="bg1"/>
                          </a:solidFill>
                        </a:rPr>
                        <a:t> Served</a:t>
                      </a:r>
                      <a:endParaRPr lang="en-US" sz="1600" b="1" dirty="0">
                        <a:solidFill>
                          <a:schemeClr val="bg1"/>
                        </a:solidFill>
                      </a:endParaRPr>
                    </a:p>
                  </a:txBody>
                  <a:tcPr marL="68580" marR="68580" marT="34290" marB="34290">
                    <a:solidFill>
                      <a:schemeClr val="tx2"/>
                    </a:solidFill>
                  </a:tcPr>
                </a:tc>
                <a:tc>
                  <a:txBody>
                    <a:bodyPr/>
                    <a:lstStyle/>
                    <a:p>
                      <a:r>
                        <a:rPr lang="en-US" sz="1600" dirty="0"/>
                        <a:t>All</a:t>
                      </a:r>
                      <a:r>
                        <a:rPr lang="en-US" sz="1600" baseline="0" dirty="0"/>
                        <a:t> students</a:t>
                      </a:r>
                      <a:endParaRPr lang="en-US" sz="1600" dirty="0"/>
                    </a:p>
                  </a:txBody>
                  <a:tcPr marL="68580" marR="68580" marT="34290" marB="34290"/>
                </a:tc>
                <a:tc>
                  <a:txBody>
                    <a:bodyPr/>
                    <a:lstStyle/>
                    <a:p>
                      <a:r>
                        <a:rPr lang="en-US" sz="1600" dirty="0"/>
                        <a:t>At-risk students</a:t>
                      </a:r>
                      <a:r>
                        <a:rPr lang="en-US" sz="1600" baseline="0" dirty="0"/>
                        <a:t> </a:t>
                      </a:r>
                      <a:endParaRPr lang="en-US" sz="1600" dirty="0"/>
                    </a:p>
                  </a:txBody>
                  <a:tcPr marL="68580" marR="68580" marT="34290" marB="34290"/>
                </a:tc>
                <a:tc>
                  <a:txBody>
                    <a:bodyPr/>
                    <a:lstStyle/>
                    <a:p>
                      <a:r>
                        <a:rPr lang="en-US" sz="1600" dirty="0"/>
                        <a:t>Students with significant</a:t>
                      </a:r>
                      <a:r>
                        <a:rPr lang="en-US" sz="1600" baseline="0" dirty="0"/>
                        <a:t> and persistent learning needs</a:t>
                      </a:r>
                      <a:endParaRPr lang="en-US" sz="1600" dirty="0"/>
                    </a:p>
                  </a:txBody>
                  <a:tcPr marL="68580" marR="68580" marT="34290" marB="34290"/>
                </a:tc>
                <a:extLst>
                  <a:ext uri="{0D108BD9-81ED-4DB2-BD59-A6C34878D82A}">
                    <a16:rowId xmlns:a16="http://schemas.microsoft.com/office/drawing/2014/main" val="10004"/>
                  </a:ext>
                </a:extLst>
              </a:tr>
            </a:tbl>
          </a:graphicData>
        </a:graphic>
      </p:graphicFrame>
      <p:sp>
        <p:nvSpPr>
          <p:cNvPr id="5" name="TextBox 4"/>
          <p:cNvSpPr txBox="1"/>
          <p:nvPr/>
        </p:nvSpPr>
        <p:spPr>
          <a:xfrm>
            <a:off x="7297248" y="3902320"/>
            <a:ext cx="1670538" cy="1200329"/>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4B76A0"/>
                </a:solidFill>
                <a:effectLst/>
                <a:uLnTx/>
                <a:uFillTx/>
                <a:latin typeface="Arial" pitchFamily="34" charset="0"/>
                <a:ea typeface="ＭＳ Ｐゴシック"/>
              </a:rPr>
              <a:t>DBI is an approach to intensive intervention.</a:t>
            </a:r>
          </a:p>
        </p:txBody>
      </p:sp>
      <p:sp>
        <p:nvSpPr>
          <p:cNvPr id="11" name="Bent-Up Arrow 10">
            <a:extLst>
              <a:ext uri="{C183D7F6-B498-43B3-948B-1728B52AA6E4}">
                <adec:decorative xmlns:adec="http://schemas.microsoft.com/office/drawing/2017/decorative" val="1"/>
              </a:ext>
            </a:extLst>
          </p:cNvPr>
          <p:cNvSpPr/>
          <p:nvPr/>
        </p:nvSpPr>
        <p:spPr>
          <a:xfrm rot="16200000">
            <a:off x="7018517" y="2542853"/>
            <a:ext cx="1567963" cy="1010501"/>
          </a:xfrm>
          <a:prstGeom prst="bentUpArrow">
            <a:avLst>
              <a:gd name="adj1" fmla="val 25000"/>
              <a:gd name="adj2" fmla="val 19256"/>
              <a:gd name="adj3" fmla="val 49653"/>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TextBox 3">
            <a:extLst>
              <a:ext uri="{FF2B5EF4-FFF2-40B4-BE49-F238E27FC236}">
                <a16:creationId xmlns:a16="http://schemas.microsoft.com/office/drawing/2014/main" id="{4DC7F6CF-DD5E-4182-BC81-4FFCA8337984}"/>
              </a:ext>
            </a:extLst>
          </p:cNvPr>
          <p:cNvSpPr txBox="1"/>
          <p:nvPr/>
        </p:nvSpPr>
        <p:spPr>
          <a:xfrm>
            <a:off x="687389" y="5864233"/>
            <a:ext cx="6349429"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pitchFamily="34" charset="0"/>
                <a:ea typeface="ＭＳ Ｐゴシック"/>
              </a:rPr>
              <a:t>* Or as indicated by the assessment instructions.</a:t>
            </a:r>
          </a:p>
        </p:txBody>
      </p:sp>
    </p:spTree>
    <p:extLst>
      <p:ext uri="{BB962C8B-B14F-4D97-AF65-F5344CB8AC3E}">
        <p14:creationId xmlns:p14="http://schemas.microsoft.com/office/powerpoint/2010/main" val="2471098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DBI Steps</a:t>
            </a:r>
          </a:p>
        </p:txBody>
      </p:sp>
      <p:sp>
        <p:nvSpPr>
          <p:cNvPr id="8" name="Content Placeholder 2"/>
          <p:cNvSpPr>
            <a:spLocks noGrp="1"/>
          </p:cNvSpPr>
          <p:nvPr>
            <p:ph idx="1"/>
          </p:nvPr>
        </p:nvSpPr>
        <p:spPr>
          <a:xfrm>
            <a:off x="687389" y="2065851"/>
            <a:ext cx="4712454" cy="3535898"/>
          </a:xfrm>
        </p:spPr>
        <p:txBody>
          <a:bodyPr/>
          <a:lstStyle/>
          <a:p>
            <a:pPr marL="385763" indent="-385763">
              <a:buAutoNum type="arabicPeriod"/>
            </a:pPr>
            <a:r>
              <a:rPr lang="en-US" sz="2400" dirty="0"/>
              <a:t>Secondary intervention program, delivered with greater intensity</a:t>
            </a:r>
          </a:p>
          <a:p>
            <a:pPr marL="385763" indent="-385763">
              <a:buAutoNum type="arabicPeriod"/>
            </a:pPr>
            <a:r>
              <a:rPr lang="en-US" sz="2400" dirty="0"/>
              <a:t>Progress monitoring</a:t>
            </a:r>
          </a:p>
          <a:p>
            <a:pPr marL="385763" indent="-385763">
              <a:buAutoNum type="arabicPeriod"/>
            </a:pPr>
            <a:r>
              <a:rPr lang="en-US" sz="2400" dirty="0"/>
              <a:t>Informal diagnostic assessment</a:t>
            </a:r>
          </a:p>
          <a:p>
            <a:pPr marL="385763" indent="-385763">
              <a:buAutoNum type="arabicPeriod"/>
            </a:pPr>
            <a:r>
              <a:rPr lang="en-US" sz="2400" dirty="0"/>
              <a:t>Adaptation</a:t>
            </a:r>
          </a:p>
          <a:p>
            <a:pPr marL="385763" indent="-385763">
              <a:buAutoNum type="arabicPeriod"/>
            </a:pPr>
            <a:r>
              <a:rPr lang="en-US" sz="2400" dirty="0"/>
              <a:t>Continued progress monitoring, with adaptations occurring whenever necessary to ensure adequate progress</a:t>
            </a:r>
          </a:p>
        </p:txBody>
      </p:sp>
      <p:sp>
        <p:nvSpPr>
          <p:cNvPr id="5" name="Slide Number Placeholder 5"/>
          <p:cNvSpPr>
            <a:spLocks noGrp="1"/>
          </p:cNvSpPr>
          <p:nvPr>
            <p:ph type="sldNum" sz="quarter" idx="10"/>
          </p:nvPr>
        </p:nvSpPr>
        <p:spPr>
          <a:xfrm>
            <a:off x="6604820" y="5857320"/>
            <a:ext cx="48090" cy="103875"/>
          </a:xfrm>
        </p:spPr>
        <p:txBody>
          <a:bodyPr/>
          <a:lstStyle/>
          <a:p>
            <a:pPr marL="0" marR="0" lvl="0" indent="0" algn="l" defTabSz="685800" rtl="0" eaLnBrk="1" fontAlgn="base" latinLnBrk="0" hangingPunct="1">
              <a:lnSpc>
                <a:spcPct val="100000"/>
              </a:lnSpc>
              <a:spcBef>
                <a:spcPct val="0"/>
              </a:spcBef>
              <a:spcAft>
                <a:spcPct val="0"/>
              </a:spcAft>
              <a:buClrTx/>
              <a:buSzTx/>
              <a:buFontTx/>
              <a:buNone/>
              <a:tabLst/>
              <a:defRPr/>
            </a:pPr>
            <a:fld id="{B094D1B2-26D5-48CC-9B16-6583E954EFA6}" type="slidenum">
              <a:rPr kumimoji="0" lang="en-US" sz="675" b="0" i="0" u="none" strike="noStrike" kern="1200" cap="none" spc="0" normalizeH="0" baseline="0" noProof="0">
                <a:ln>
                  <a:noFill/>
                </a:ln>
                <a:solidFill>
                  <a:srgbClr val="D4D4D4">
                    <a:lumMod val="75000"/>
                  </a:srgbClr>
                </a:solidFill>
                <a:effectLst/>
                <a:uLnTx/>
                <a:uFillTx/>
                <a:latin typeface="Arial"/>
                <a:ea typeface="ＭＳ Ｐゴシック" charset="-128"/>
                <a:cs typeface="+mn-cs"/>
              </a:rPr>
              <a:pPr marL="0" marR="0" lvl="0" indent="0" algn="l" defTabSz="685800" rtl="0" eaLnBrk="1" fontAlgn="base" latinLnBrk="0" hangingPunct="1">
                <a:lnSpc>
                  <a:spcPct val="100000"/>
                </a:lnSpc>
                <a:spcBef>
                  <a:spcPct val="0"/>
                </a:spcBef>
                <a:spcAft>
                  <a:spcPct val="0"/>
                </a:spcAft>
                <a:buClrTx/>
                <a:buSzTx/>
                <a:buFontTx/>
                <a:buNone/>
                <a:tabLst/>
                <a:defRPr/>
              </a:pPr>
              <a:t>9</a:t>
            </a:fld>
            <a:endParaRPr kumimoji="0" lang="en-US" sz="675" b="0" i="0" u="none" strike="noStrike" kern="1200" cap="none" spc="0" normalizeH="0" baseline="0" noProof="0" dirty="0">
              <a:ln>
                <a:noFill/>
              </a:ln>
              <a:solidFill>
                <a:srgbClr val="D4D4D4">
                  <a:lumMod val="75000"/>
                </a:srgbClr>
              </a:solidFill>
              <a:effectLst/>
              <a:uLnTx/>
              <a:uFillTx/>
              <a:latin typeface="Arial"/>
              <a:ea typeface="ＭＳ Ｐゴシック" charset="-128"/>
              <a:cs typeface="+mn-cs"/>
            </a:endParaRPr>
          </a:p>
        </p:txBody>
      </p:sp>
      <p:sp>
        <p:nvSpPr>
          <p:cNvPr id="4" name="Rectangle 3">
            <a:extLst>
              <a:ext uri="{C183D7F6-B498-43B3-948B-1728B52AA6E4}">
                <adec:decorative xmlns:adec="http://schemas.microsoft.com/office/drawing/2017/decorative" val="1"/>
              </a:ext>
            </a:extLst>
          </p:cNvPr>
          <p:cNvSpPr/>
          <p:nvPr/>
        </p:nvSpPr>
        <p:spPr>
          <a:xfrm>
            <a:off x="8324961" y="1703815"/>
            <a:ext cx="806824" cy="4685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7" name="Picture 6" descr="A flow chart that shows a quick overview of the data-based individualization ( D B I) Process. A box on top states Validated Intervention Program, which points to an oval that states Progress Monitor (to determine response to intervention program). That breaks down to a non-responsive and responsive arrow. The responsive arrow points to progress monitoring, and the non-responsive arrow points to the diagnostic data. From diagnostic data there is an arrow pointing to intervention adaptation which is followed by progress monitoring. from progress monitoring there is two options responsive (pointing to continued progress monitoring) and nonresponisve pointing to diagnostic data to illustrate the cyclical process.">
            <a:extLst>
              <a:ext uri="{FF2B5EF4-FFF2-40B4-BE49-F238E27FC236}">
                <a16:creationId xmlns:a16="http://schemas.microsoft.com/office/drawing/2014/main" id="{10532A28-1CE5-B54E-A5EF-349CE8C568B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58730" y="1534333"/>
            <a:ext cx="3353496" cy="4831919"/>
          </a:xfrm>
          <a:prstGeom prst="rect">
            <a:avLst/>
          </a:prstGeom>
        </p:spPr>
      </p:pic>
    </p:spTree>
    <p:extLst>
      <p:ext uri="{BB962C8B-B14F-4D97-AF65-F5344CB8AC3E}">
        <p14:creationId xmlns:p14="http://schemas.microsoft.com/office/powerpoint/2010/main" val="409327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IR_PowerPoint_Template_030615">
  <a:themeElements>
    <a:clrScheme name="AIR 2015 Corporate">
      <a:dk1>
        <a:srgbClr val="000000"/>
      </a:dk1>
      <a:lt1>
        <a:srgbClr val="FFFFFF"/>
      </a:lt1>
      <a:dk2>
        <a:srgbClr val="003462"/>
      </a:dk2>
      <a:lt2>
        <a:srgbClr val="D4D4D4"/>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3_PowerPoint_122415" id="{EF93BCD9-C45F-4824-B399-52FDB16C9660}" vid="{2564491C-86B1-4B17-820F-A7D7DDD6DE9B}"/>
    </a:ext>
  </a:ext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vider Master">
  <a:themeElements>
    <a:clrScheme name="AIR 2015 Corporate">
      <a:dk1>
        <a:srgbClr val="000000"/>
      </a:dk1>
      <a:lt1>
        <a:srgbClr val="FFFFFF"/>
      </a:lt1>
      <a:dk2>
        <a:srgbClr val="003462"/>
      </a:dk2>
      <a:lt2>
        <a:srgbClr val="D4D4D4"/>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3_PowerPoint_122415" id="{EF93BCD9-C45F-4824-B399-52FDB16C9660}" vid="{71AEAEE3-DBC5-4957-84D9-D0C754A0A6A1}"/>
    </a:ext>
  </a:extLst>
</a:theme>
</file>

<file path=ppt/theme/theme3.xml><?xml version="1.0" encoding="utf-8"?>
<a:theme xmlns:a="http://schemas.openxmlformats.org/drawingml/2006/main" name="Basic">
  <a:themeElements>
    <a:clrScheme name="AIR 2015 Corporate">
      <a:dk1>
        <a:srgbClr val="000000"/>
      </a:dk1>
      <a:lt1>
        <a:srgbClr val="FFFFFF"/>
      </a:lt1>
      <a:dk2>
        <a:srgbClr val="003462"/>
      </a:dk2>
      <a:lt2>
        <a:srgbClr val="D4D4D4"/>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3_PowerPoint_122415" id="{EF93BCD9-C45F-4824-B399-52FDB16C9660}" vid="{4B4A9B3E-39E4-451E-9F45-59F015BEEE16}"/>
    </a:ext>
  </a:extLst>
</a:theme>
</file>

<file path=ppt/theme/theme4.xml><?xml version="1.0" encoding="utf-8"?>
<a:theme xmlns:a="http://schemas.openxmlformats.org/drawingml/2006/main" name="Contact">
  <a:themeElements>
    <a:clrScheme name="i3 Intensive Intervention in Mathemetics">
      <a:dk1>
        <a:srgbClr val="000000"/>
      </a:dk1>
      <a:lt1>
        <a:srgbClr val="FFFFFF"/>
      </a:lt1>
      <a:dk2>
        <a:srgbClr val="003462"/>
      </a:dk2>
      <a:lt2>
        <a:srgbClr val="D4D4D4"/>
      </a:lt2>
      <a:accent1>
        <a:srgbClr val="618EB5"/>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3_PowerPoint_122415" id="{EF93BCD9-C45F-4824-B399-52FDB16C9660}" vid="{CD7A5FE1-C86E-4C51-97BE-17E47F2C3D29}"/>
    </a:ext>
  </a:extLst>
</a:theme>
</file>

<file path=ppt/theme/theme5.xml><?xml version="1.0" encoding="utf-8"?>
<a:theme xmlns:a="http://schemas.openxmlformats.org/drawingml/2006/main" name="1_Contact">
  <a:themeElements>
    <a:clrScheme name="i3 Intensive Intervention in Mathemetics">
      <a:dk1>
        <a:srgbClr val="000000"/>
      </a:dk1>
      <a:lt1>
        <a:srgbClr val="FFFFFF"/>
      </a:lt1>
      <a:dk2>
        <a:srgbClr val="003462"/>
      </a:dk2>
      <a:lt2>
        <a:srgbClr val="D4D4D4"/>
      </a:lt2>
      <a:accent1>
        <a:srgbClr val="618EB5"/>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Template" id="{15A07BEE-593C-804C-A6B1-DD446E1C495D}" vid="{124BE15C-FEEB-A242-A095-D74717163AB1}"/>
    </a:ext>
  </a:extLst>
</a:theme>
</file>

<file path=ppt/theme/theme6.xml><?xml version="1.0" encoding="utf-8"?>
<a:theme xmlns:a="http://schemas.openxmlformats.org/drawingml/2006/main" name="1_Basic">
  <a:themeElements>
    <a:clrScheme name="AIR 2015 Corporate">
      <a:dk1>
        <a:srgbClr val="000000"/>
      </a:dk1>
      <a:lt1>
        <a:srgbClr val="FFFFFF"/>
      </a:lt1>
      <a:dk2>
        <a:srgbClr val="003462"/>
      </a:dk2>
      <a:lt2>
        <a:srgbClr val="D4D4D4"/>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Template" id="{15A07BEE-593C-804C-A6B1-DD446E1C495D}" vid="{BA4FE252-3942-D549-A659-3B9C670B97F8}"/>
    </a:ext>
  </a:extLst>
</a:theme>
</file>

<file path=ppt/theme/theme7.xml><?xml version="1.0" encoding="utf-8"?>
<a:theme xmlns:a="http://schemas.openxmlformats.org/drawingml/2006/main" name="1_Divider Master">
  <a:themeElements>
    <a:clrScheme name="AIR 2015 Corporate">
      <a:dk1>
        <a:srgbClr val="000000"/>
      </a:dk1>
      <a:lt1>
        <a:srgbClr val="FFFFFF"/>
      </a:lt1>
      <a:dk2>
        <a:srgbClr val="003462"/>
      </a:dk2>
      <a:lt2>
        <a:srgbClr val="D4D4D4"/>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3_PowerPoint_122415" id="{EF93BCD9-C45F-4824-B399-52FDB16C9660}" vid="{71AEAEE3-DBC5-4957-84D9-D0C754A0A6A1}"/>
    </a:ext>
  </a:extLst>
</a:theme>
</file>

<file path=ppt/theme/theme8.xml><?xml version="1.0" encoding="utf-8"?>
<a:theme xmlns:a="http://schemas.openxmlformats.org/drawingml/2006/main" name="5_Basic">
  <a:themeElements>
    <a:clrScheme name="AIR 2015 Corporate">
      <a:dk1>
        <a:srgbClr val="000000"/>
      </a:dk1>
      <a:lt1>
        <a:srgbClr val="FFFFFF"/>
      </a:lt1>
      <a:dk2>
        <a:srgbClr val="003462"/>
      </a:dk2>
      <a:lt2>
        <a:srgbClr val="D4D4D4"/>
      </a:lt2>
      <a:accent1>
        <a:srgbClr val="4B76A0"/>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AIR 2015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3_PowerPoint_122415" id="{EF93BCD9-C45F-4824-B399-52FDB16C9660}" vid="{4B4A9B3E-39E4-451E-9F45-59F015BEEE16}"/>
    </a:ext>
  </a:ext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0C33AA411B5D47BCD0B41055E1E427" ma:contentTypeVersion="2" ma:contentTypeDescription="Create a new document." ma:contentTypeScope="" ma:versionID="2921ec8c50edb2e7c005cabb9adfc4e4">
  <xsd:schema xmlns:xsd="http://www.w3.org/2001/XMLSchema" xmlns:xs="http://www.w3.org/2001/XMLSchema" xmlns:p="http://schemas.microsoft.com/office/2006/metadata/properties" xmlns:ns2="6a44d00f-12d8-4625-9d23-7790e8b8f83b" targetNamespace="http://schemas.microsoft.com/office/2006/metadata/properties" ma:root="true" ma:fieldsID="adf174422fedbd277cb6747b092f63af" ns2:_="">
    <xsd:import namespace="6a44d00f-12d8-4625-9d23-7790e8b8f83b"/>
    <xsd:element name="properties">
      <xsd:complexType>
        <xsd:sequence>
          <xsd:element name="documentManagement">
            <xsd:complexType>
              <xsd:all>
                <xsd:element ref="ns2:Description0" minOccurs="0"/>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44d00f-12d8-4625-9d23-7790e8b8f83b"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Text">
          <xsd:maxLength value="255"/>
        </xsd:restriction>
      </xsd:simpleType>
    </xsd:element>
    <xsd:element name="Category" ma:index="9" nillable="true" ma:displayName="Category" ma:format="Dropdown" ma:internalName="Category">
      <xsd:simpleType>
        <xsd:restriction base="dms:Choice">
          <xsd:enumeration value="AIR"/>
          <xsd:enumeration value="EDu"/>
          <xsd:enumeration value="H&amp;SD"/>
          <xsd:enumeration value="WLL"/>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Description0 xmlns="6a44d00f-12d8-4625-9d23-7790e8b8f83b">i3 Math Intervention</Description0>
    <Category xmlns="6a44d00f-12d8-4625-9d23-7790e8b8f83b">EDu</Category>
  </documentManagement>
</p:properties>
</file>

<file path=customXml/itemProps1.xml><?xml version="1.0" encoding="utf-8"?>
<ds:datastoreItem xmlns:ds="http://schemas.openxmlformats.org/officeDocument/2006/customXml" ds:itemID="{4B610194-5864-43E9-A45F-0DD1FDD959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a44d00f-12d8-4625-9d23-7790e8b8f8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09652C8-D67B-4FF3-B7BB-E3551F138D5B}">
  <ds:schemaRefs>
    <ds:schemaRef ds:uri="http://schemas.microsoft.com/sharepoint/v3/contenttype/forms"/>
  </ds:schemaRefs>
</ds:datastoreItem>
</file>

<file path=customXml/itemProps3.xml><?xml version="1.0" encoding="utf-8"?>
<ds:datastoreItem xmlns:ds="http://schemas.openxmlformats.org/officeDocument/2006/customXml" ds:itemID="{B078DE03-1B1E-4BB3-BFB8-1FE8E8D90566}">
  <ds:schemaRefs>
    <ds:schemaRef ds:uri="http://schemas.microsoft.com/office/2006/documentManagement/types"/>
    <ds:schemaRef ds:uri="http://purl.org/dc/elements/1.1/"/>
    <ds:schemaRef ds:uri="http://www.w3.org/XML/1998/namespace"/>
    <ds:schemaRef ds:uri="6a44d00f-12d8-4625-9d23-7790e8b8f83b"/>
    <ds:schemaRef ds:uri="http://purl.org/dc/terms/"/>
    <ds:schemaRef ds:uri="http://schemas.openxmlformats.org/package/2006/metadata/core-properties"/>
    <ds:schemaRef ds:uri="http://purl.org/dc/dcmitype/"/>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i3_PowerPoint_122415</Template>
  <TotalTime>10160</TotalTime>
  <Words>7610</Words>
  <Application>Microsoft Macintosh PowerPoint</Application>
  <PresentationFormat>On-screen Show (4:3)</PresentationFormat>
  <Paragraphs>950</Paragraphs>
  <Slides>68</Slides>
  <Notes>63</Notes>
  <HiddenSlides>0</HiddenSlides>
  <MMClips>0</MMClips>
  <ScaleCrop>false</ScaleCrop>
  <HeadingPairs>
    <vt:vector size="6" baseType="variant">
      <vt:variant>
        <vt:lpstr>Fonts Used</vt:lpstr>
      </vt:variant>
      <vt:variant>
        <vt:i4>9</vt:i4>
      </vt:variant>
      <vt:variant>
        <vt:lpstr>Theme</vt:lpstr>
      </vt:variant>
      <vt:variant>
        <vt:i4>8</vt:i4>
      </vt:variant>
      <vt:variant>
        <vt:lpstr>Slide Titles</vt:lpstr>
      </vt:variant>
      <vt:variant>
        <vt:i4>68</vt:i4>
      </vt:variant>
    </vt:vector>
  </HeadingPairs>
  <TitlesOfParts>
    <vt:vector size="85" baseType="lpstr">
      <vt:lpstr>Arial</vt:lpstr>
      <vt:lpstr>Arial Narrow</vt:lpstr>
      <vt:lpstr>Calibri</vt:lpstr>
      <vt:lpstr>Cambria Math</vt:lpstr>
      <vt:lpstr>Franklin Gothic Book</vt:lpstr>
      <vt:lpstr>Franklin Gothic Demi</vt:lpstr>
      <vt:lpstr>FranklinGothic</vt:lpstr>
      <vt:lpstr>Garamond</vt:lpstr>
      <vt:lpstr>ITC Franklin Gothic Std Bk Cd</vt:lpstr>
      <vt:lpstr>AIR_PowerPoint_Template_030615</vt:lpstr>
      <vt:lpstr>Divider Master</vt:lpstr>
      <vt:lpstr>Basic</vt:lpstr>
      <vt:lpstr>Contact</vt:lpstr>
      <vt:lpstr>1_Contact</vt:lpstr>
      <vt:lpstr>1_Basic</vt:lpstr>
      <vt:lpstr>1_Divider Master</vt:lpstr>
      <vt:lpstr>5_Basic</vt:lpstr>
      <vt:lpstr>Basic Facts and Computations</vt:lpstr>
      <vt:lpstr>Agenda: Morning</vt:lpstr>
      <vt:lpstr>Agenda</vt:lpstr>
      <vt:lpstr>Participants will…</vt:lpstr>
      <vt:lpstr>Developing an Understanding of the DBI Process</vt:lpstr>
      <vt:lpstr>The DBI Process </vt:lpstr>
      <vt:lpstr>Introduction to Intensive Intervention </vt:lpstr>
      <vt:lpstr>Characteristics of Instruction Across the Tiers </vt:lpstr>
      <vt:lpstr>Five DBI Steps</vt:lpstr>
      <vt:lpstr>Mathematics Facts</vt:lpstr>
      <vt:lpstr>What skills are we talking about?</vt:lpstr>
      <vt:lpstr>Why do students struggle with math facts?</vt:lpstr>
      <vt:lpstr>What is expected of students?</vt:lpstr>
      <vt:lpstr>Role of Facts in Middle School </vt:lpstr>
      <vt:lpstr>Role of Facts in Middle School </vt:lpstr>
      <vt:lpstr>College and Career Readiness Standards</vt:lpstr>
      <vt:lpstr>College and Career Readiness Standards</vt:lpstr>
      <vt:lpstr>College and Career Readiness Standards</vt:lpstr>
      <vt:lpstr>Common Core State Standards</vt:lpstr>
      <vt:lpstr>Vocabulary for Teaching Facts and Computation</vt:lpstr>
      <vt:lpstr>Vocabulary List</vt:lpstr>
      <vt:lpstr>Vocabulary and Symbols: Addition and Subtraction</vt:lpstr>
      <vt:lpstr>Vocabulary and Symbols: Multiplication and Division</vt:lpstr>
      <vt:lpstr>Example of a Frayer Model for a Facts Vocabulary Term</vt:lpstr>
      <vt:lpstr>Practice</vt:lpstr>
      <vt:lpstr>Mathematics Vocabulary: Best Practices</vt:lpstr>
      <vt:lpstr>Fact Strategies and Progression </vt:lpstr>
      <vt:lpstr>Fact Progression: Addition and Subtraction</vt:lpstr>
      <vt:lpstr>Fact Progression: Multiplication and Division</vt:lpstr>
      <vt:lpstr>Fact Progression: Multiplication and Division</vt:lpstr>
      <vt:lpstr>Teaching Multidigit Computation</vt:lpstr>
      <vt:lpstr>College and Career Readiness Standards</vt:lpstr>
      <vt:lpstr>Multidigit Operation Computations and Types of Errors</vt:lpstr>
      <vt:lpstr>Computations: Errors and Misconceptions</vt:lpstr>
      <vt:lpstr>Common Errors</vt:lpstr>
      <vt:lpstr>Common Errors</vt:lpstr>
      <vt:lpstr>Instructional Progression: Evidence-Based Practices</vt:lpstr>
      <vt:lpstr>Scaffolding Within DBI</vt:lpstr>
      <vt:lpstr>Teacher and Peer Scaffolds</vt:lpstr>
      <vt:lpstr>Content and Task Scaffolds</vt:lpstr>
      <vt:lpstr>Material Scaffolds</vt:lpstr>
      <vt:lpstr>Strategies: Addition and Subtraction</vt:lpstr>
      <vt:lpstr>Strategies: Addition and Subtraction</vt:lpstr>
      <vt:lpstr>Strategies: Multiplication and Division</vt:lpstr>
      <vt:lpstr>Case Examples: Error Analysis </vt:lpstr>
      <vt:lpstr>Case Examples</vt:lpstr>
      <vt:lpstr>Case Example 1</vt:lpstr>
      <vt:lpstr>Case Example 2</vt:lpstr>
      <vt:lpstr>Case Example 3</vt:lpstr>
      <vt:lpstr>Case Example 4</vt:lpstr>
      <vt:lpstr>Case Example 5</vt:lpstr>
      <vt:lpstr>Case Example 6</vt:lpstr>
      <vt:lpstr>Case Example 7</vt:lpstr>
      <vt:lpstr>Case Example 8</vt:lpstr>
      <vt:lpstr>Case Examples: Class Analysis</vt:lpstr>
      <vt:lpstr>HELP!</vt:lpstr>
      <vt:lpstr>Class A: Grade 6</vt:lpstr>
      <vt:lpstr>Class A: Grade 6</vt:lpstr>
      <vt:lpstr>Class B: Grade 7 </vt:lpstr>
      <vt:lpstr>Class B: Grade 7 </vt:lpstr>
      <vt:lpstr>Conclusion</vt:lpstr>
      <vt:lpstr>In Summary </vt:lpstr>
      <vt:lpstr>Questions and Discussion</vt:lpstr>
      <vt:lpstr>References</vt:lpstr>
      <vt:lpstr>References (continued)</vt:lpstr>
      <vt:lpstr>References (continued)</vt:lpstr>
      <vt:lpstr>Disclaimer</vt:lpstr>
      <vt:lpstr>AIR Info</vt:lpstr>
    </vt:vector>
  </TitlesOfParts>
  <Company>American Institutes for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for Using This Template</dc:title>
  <dc:subject/>
  <dc:creator>Croninger, Nicholas</dc:creator>
  <cp:lastModifiedBy>Pfannenstiel, Kathleen</cp:lastModifiedBy>
  <cp:revision>287</cp:revision>
  <cp:lastPrinted>2016-05-12T14:15:01Z</cp:lastPrinted>
  <dcterms:created xsi:type="dcterms:W3CDTF">2016-01-05T16:36:00Z</dcterms:created>
  <dcterms:modified xsi:type="dcterms:W3CDTF">2020-03-03T20:41:45Z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0x010100EE0C33AA411B5D47BCD0B41055E1E427</vt:lpwstr>
  </property>
</Properties>
</file>